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9"/>
  </p:notesMasterIdLst>
  <p:sldIdLst>
    <p:sldId id="256" r:id="rId2"/>
    <p:sldId id="303" r:id="rId3"/>
    <p:sldId id="258" r:id="rId4"/>
    <p:sldId id="259" r:id="rId5"/>
    <p:sldId id="260" r:id="rId6"/>
    <p:sldId id="261" r:id="rId7"/>
    <p:sldId id="289" r:id="rId8"/>
    <p:sldId id="268" r:id="rId9"/>
    <p:sldId id="269" r:id="rId10"/>
    <p:sldId id="270" r:id="rId11"/>
    <p:sldId id="278" r:id="rId12"/>
    <p:sldId id="275" r:id="rId13"/>
    <p:sldId id="290" r:id="rId14"/>
    <p:sldId id="293" r:id="rId15"/>
    <p:sldId id="291" r:id="rId16"/>
    <p:sldId id="292" r:id="rId17"/>
    <p:sldId id="262" r:id="rId18"/>
    <p:sldId id="294" r:id="rId19"/>
    <p:sldId id="295" r:id="rId20"/>
    <p:sldId id="296" r:id="rId21"/>
    <p:sldId id="297" r:id="rId22"/>
    <p:sldId id="298" r:id="rId23"/>
    <p:sldId id="288" r:id="rId24"/>
    <p:sldId id="299" r:id="rId25"/>
    <p:sldId id="300" r:id="rId26"/>
    <p:sldId id="301" r:id="rId27"/>
    <p:sldId id="302" r:id="rId28"/>
  </p:sldIdLst>
  <p:sldSz cx="9144000" cy="5143500" type="screen16x9"/>
  <p:notesSz cx="6858000" cy="9144000"/>
  <p:embeddedFontLst>
    <p:embeddedFont>
      <p:font typeface="Berkshire Swash" panose="02000505000000020003" pitchFamily="2" charset="0"/>
      <p:regular r:id="rId30"/>
    </p:embeddedFont>
    <p:embeddedFont>
      <p:font typeface="Calibri" panose="020F0502020204030204" pitchFamily="3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Livvic" pitchFamily="2" charset="77"/>
      <p:regular r:id="rId39"/>
      <p:bold r:id="rId40"/>
      <p:italic r:id="rId41"/>
      <p:boldItalic r:id="rId42"/>
    </p:embeddedFont>
    <p:embeddedFont>
      <p:font typeface="Merriweather" pitchFamily="2" charset="77"/>
      <p:regular r:id="rId43"/>
      <p:bold r:id="rId44"/>
      <p:italic r:id="rId45"/>
      <p:boldItalic r:id="rId46"/>
    </p:embeddedFont>
    <p:embeddedFont>
      <p:font typeface="Nunito Light" panose="020F0302020204030204" pitchFamily="34" charset="0"/>
      <p:regular r:id="rId47"/>
      <p: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4A6871-0002-465E-A04D-B21B02201E75}">
  <a:tblStyle styleId="{904A6871-0002-465E-A04D-B21B02201E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3"/>
        <p:cNvGrpSpPr/>
        <p:nvPr/>
      </p:nvGrpSpPr>
      <p:grpSpPr>
        <a:xfrm>
          <a:off x="0" y="0"/>
          <a:ext cx="0" cy="0"/>
          <a:chOff x="0" y="0"/>
          <a:chExt cx="0" cy="0"/>
        </a:xfrm>
      </p:grpSpPr>
      <p:sp>
        <p:nvSpPr>
          <p:cNvPr id="14294" name="Google Shape;14294;gb1a8945be4_0_5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5" name="Google Shape;14295;gb1a8945be4_0_5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2"/>
        <p:cNvGrpSpPr/>
        <p:nvPr/>
      </p:nvGrpSpPr>
      <p:grpSpPr>
        <a:xfrm>
          <a:off x="0" y="0"/>
          <a:ext cx="0" cy="0"/>
          <a:chOff x="0" y="0"/>
          <a:chExt cx="0" cy="0"/>
        </a:xfrm>
      </p:grpSpPr>
      <p:sp>
        <p:nvSpPr>
          <p:cNvPr id="14093" name="Google Shape;14093;gb1a8945be4_0_5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4" name="Google Shape;14094;gb1a8945be4_0_5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8"/>
        <p:cNvGrpSpPr/>
        <p:nvPr/>
      </p:nvGrpSpPr>
      <p:grpSpPr>
        <a:xfrm>
          <a:off x="0" y="0"/>
          <a:ext cx="0" cy="0"/>
          <a:chOff x="0" y="0"/>
          <a:chExt cx="0" cy="0"/>
        </a:xfrm>
      </p:grpSpPr>
      <p:sp>
        <p:nvSpPr>
          <p:cNvPr id="8689" name="Google Shape;8689;gb24d6af70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0" name="Google Shape;8690;gb24d6af70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366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8"/>
        <p:cNvGrpSpPr/>
        <p:nvPr/>
      </p:nvGrpSpPr>
      <p:grpSpPr>
        <a:xfrm>
          <a:off x="0" y="0"/>
          <a:ext cx="0" cy="0"/>
          <a:chOff x="0" y="0"/>
          <a:chExt cx="0" cy="0"/>
        </a:xfrm>
      </p:grpSpPr>
      <p:sp>
        <p:nvSpPr>
          <p:cNvPr id="8689" name="Google Shape;8689;gb24d6af70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0" name="Google Shape;8690;gb24d6af70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38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3"/>
        <p:cNvGrpSpPr/>
        <p:nvPr/>
      </p:nvGrpSpPr>
      <p:grpSpPr>
        <a:xfrm>
          <a:off x="0" y="0"/>
          <a:ext cx="0" cy="0"/>
          <a:chOff x="0" y="0"/>
          <a:chExt cx="0" cy="0"/>
        </a:xfrm>
      </p:grpSpPr>
      <p:sp>
        <p:nvSpPr>
          <p:cNvPr id="8674" name="Google Shape;8674;gb179643f6e_0_5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5" name="Google Shape;8675;gb179643f6e_0_5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66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9"/>
        <p:cNvGrpSpPr/>
        <p:nvPr/>
      </p:nvGrpSpPr>
      <p:grpSpPr>
        <a:xfrm>
          <a:off x="0" y="0"/>
          <a:ext cx="0" cy="0"/>
          <a:chOff x="0" y="0"/>
          <a:chExt cx="0" cy="0"/>
        </a:xfrm>
      </p:grpSpPr>
      <p:sp>
        <p:nvSpPr>
          <p:cNvPr id="10070" name="Google Shape;10070;gb1a8945be4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1" name="Google Shape;10071;gb1a8945be4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8"/>
        <p:cNvGrpSpPr/>
        <p:nvPr/>
      </p:nvGrpSpPr>
      <p:grpSpPr>
        <a:xfrm>
          <a:off x="0" y="0"/>
          <a:ext cx="0" cy="0"/>
          <a:chOff x="0" y="0"/>
          <a:chExt cx="0" cy="0"/>
        </a:xfrm>
      </p:grpSpPr>
      <p:sp>
        <p:nvSpPr>
          <p:cNvPr id="10649" name="Google Shape;10649;gb1a8945be4_0_2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0" name="Google Shape;10650;gb1a8945be4_0_2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5"/>
        <p:cNvGrpSpPr/>
        <p:nvPr/>
      </p:nvGrpSpPr>
      <p:grpSpPr>
        <a:xfrm>
          <a:off x="0" y="0"/>
          <a:ext cx="0" cy="0"/>
          <a:chOff x="0" y="0"/>
          <a:chExt cx="0" cy="0"/>
        </a:xfrm>
      </p:grpSpPr>
      <p:sp>
        <p:nvSpPr>
          <p:cNvPr id="13106" name="Google Shape;13106;gb1a8945be4_0_3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7" name="Google Shape;13107;gb1a8945be4_0_3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2340425" y="2699163"/>
            <a:ext cx="456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atin typeface="Arial"/>
                <a:ea typeface="Arial"/>
                <a:cs typeface="Arial"/>
                <a:sym typeface="Arial"/>
              </a:defRPr>
            </a:lvl2pPr>
            <a:lvl3pPr lvl="2" algn="ctr" rtl="0">
              <a:spcBef>
                <a:spcPts val="0"/>
              </a:spcBef>
              <a:spcAft>
                <a:spcPts val="0"/>
              </a:spcAft>
              <a:buSzPts val="2800"/>
              <a:buNone/>
              <a:defRPr>
                <a:latin typeface="Arial"/>
                <a:ea typeface="Arial"/>
                <a:cs typeface="Arial"/>
                <a:sym typeface="Arial"/>
              </a:defRPr>
            </a:lvl3pPr>
            <a:lvl4pPr lvl="3" algn="ctr" rtl="0">
              <a:spcBef>
                <a:spcPts val="0"/>
              </a:spcBef>
              <a:spcAft>
                <a:spcPts val="0"/>
              </a:spcAft>
              <a:buSzPts val="2800"/>
              <a:buNone/>
              <a:defRPr>
                <a:latin typeface="Arial"/>
                <a:ea typeface="Arial"/>
                <a:cs typeface="Arial"/>
                <a:sym typeface="Arial"/>
              </a:defRPr>
            </a:lvl4pPr>
            <a:lvl5pPr lvl="4" algn="ctr" rtl="0">
              <a:spcBef>
                <a:spcPts val="0"/>
              </a:spcBef>
              <a:spcAft>
                <a:spcPts val="0"/>
              </a:spcAft>
              <a:buSzPts val="2800"/>
              <a:buNone/>
              <a:defRPr>
                <a:latin typeface="Arial"/>
                <a:ea typeface="Arial"/>
                <a:cs typeface="Arial"/>
                <a:sym typeface="Arial"/>
              </a:defRPr>
            </a:lvl5pPr>
            <a:lvl6pPr lvl="5" algn="ctr" rtl="0">
              <a:spcBef>
                <a:spcPts val="0"/>
              </a:spcBef>
              <a:spcAft>
                <a:spcPts val="0"/>
              </a:spcAft>
              <a:buSzPts val="2800"/>
              <a:buNone/>
              <a:defRPr>
                <a:latin typeface="Arial"/>
                <a:ea typeface="Arial"/>
                <a:cs typeface="Arial"/>
                <a:sym typeface="Arial"/>
              </a:defRPr>
            </a:lvl6pPr>
            <a:lvl7pPr lvl="6" algn="ctr" rtl="0">
              <a:spcBef>
                <a:spcPts val="0"/>
              </a:spcBef>
              <a:spcAft>
                <a:spcPts val="0"/>
              </a:spcAft>
              <a:buSzPts val="2800"/>
              <a:buNone/>
              <a:defRPr>
                <a:latin typeface="Arial"/>
                <a:ea typeface="Arial"/>
                <a:cs typeface="Arial"/>
                <a:sym typeface="Arial"/>
              </a:defRPr>
            </a:lvl7pPr>
            <a:lvl8pPr lvl="7" algn="ctr" rtl="0">
              <a:spcBef>
                <a:spcPts val="0"/>
              </a:spcBef>
              <a:spcAft>
                <a:spcPts val="0"/>
              </a:spcAft>
              <a:buSzPts val="2800"/>
              <a:buNone/>
              <a:defRPr>
                <a:latin typeface="Arial"/>
                <a:ea typeface="Arial"/>
                <a:cs typeface="Arial"/>
                <a:sym typeface="Arial"/>
              </a:defRPr>
            </a:lvl8pPr>
            <a:lvl9pPr lvl="8" algn="ctr" rtl="0">
              <a:spcBef>
                <a:spcPts val="0"/>
              </a:spcBef>
              <a:spcAft>
                <a:spcPts val="0"/>
              </a:spcAft>
              <a:buSzPts val="2800"/>
              <a:buNone/>
              <a:defRPr>
                <a:latin typeface="Arial"/>
                <a:ea typeface="Arial"/>
                <a:cs typeface="Arial"/>
                <a:sym typeface="Arial"/>
              </a:defRPr>
            </a:lvl9pPr>
          </a:lstStyle>
          <a:p>
            <a:endParaRPr/>
          </a:p>
        </p:txBody>
      </p:sp>
      <p:sp>
        <p:nvSpPr>
          <p:cNvPr id="55" name="Google Shape;55;p15"/>
          <p:cNvSpPr txBox="1">
            <a:spLocks noGrp="1"/>
          </p:cNvSpPr>
          <p:nvPr>
            <p:ph type="subTitle" idx="1"/>
          </p:nvPr>
        </p:nvSpPr>
        <p:spPr>
          <a:xfrm>
            <a:off x="2340425" y="1643038"/>
            <a:ext cx="4566000" cy="113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3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Berkshire Swash"/>
              <a:buNone/>
              <a:defRPr sz="2800" b="1"/>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66" name="Google Shape;66;p17"/>
          <p:cNvSpPr txBox="1">
            <a:spLocks noGrp="1"/>
          </p:cNvSpPr>
          <p:nvPr>
            <p:ph type="subTitle" idx="1"/>
          </p:nvPr>
        </p:nvSpPr>
        <p:spPr>
          <a:xfrm>
            <a:off x="2977428" y="1425000"/>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 name="Google Shape;67;p17"/>
          <p:cNvSpPr txBox="1">
            <a:spLocks noGrp="1"/>
          </p:cNvSpPr>
          <p:nvPr>
            <p:ph type="subTitle" idx="2"/>
          </p:nvPr>
        </p:nvSpPr>
        <p:spPr>
          <a:xfrm>
            <a:off x="2977475" y="1814975"/>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8" name="Google Shape;68;p17"/>
          <p:cNvSpPr txBox="1">
            <a:spLocks noGrp="1"/>
          </p:cNvSpPr>
          <p:nvPr>
            <p:ph type="subTitle" idx="3"/>
          </p:nvPr>
        </p:nvSpPr>
        <p:spPr>
          <a:xfrm>
            <a:off x="5726828" y="1425000"/>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17"/>
          <p:cNvSpPr txBox="1">
            <a:spLocks noGrp="1"/>
          </p:cNvSpPr>
          <p:nvPr>
            <p:ph type="subTitle" idx="4"/>
          </p:nvPr>
        </p:nvSpPr>
        <p:spPr>
          <a:xfrm>
            <a:off x="5726825" y="1814977"/>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 name="Google Shape;70;p17"/>
          <p:cNvSpPr txBox="1">
            <a:spLocks noGrp="1"/>
          </p:cNvSpPr>
          <p:nvPr>
            <p:ph type="subTitle" idx="5"/>
          </p:nvPr>
        </p:nvSpPr>
        <p:spPr>
          <a:xfrm>
            <a:off x="2977428" y="2867075"/>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7"/>
          <p:cNvSpPr txBox="1">
            <a:spLocks noGrp="1"/>
          </p:cNvSpPr>
          <p:nvPr>
            <p:ph type="subTitle" idx="6"/>
          </p:nvPr>
        </p:nvSpPr>
        <p:spPr>
          <a:xfrm>
            <a:off x="2977425" y="3257050"/>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2" name="Google Shape;72;p17"/>
          <p:cNvSpPr txBox="1">
            <a:spLocks noGrp="1"/>
          </p:cNvSpPr>
          <p:nvPr>
            <p:ph type="subTitle" idx="7"/>
          </p:nvPr>
        </p:nvSpPr>
        <p:spPr>
          <a:xfrm>
            <a:off x="5726828" y="2867083"/>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7"/>
          <p:cNvSpPr txBox="1">
            <a:spLocks noGrp="1"/>
          </p:cNvSpPr>
          <p:nvPr>
            <p:ph type="subTitle" idx="8"/>
          </p:nvPr>
        </p:nvSpPr>
        <p:spPr>
          <a:xfrm>
            <a:off x="5726825" y="3257056"/>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713225" y="2671646"/>
            <a:ext cx="3792900" cy="62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2" name="Google Shape;82;p19"/>
          <p:cNvSpPr txBox="1">
            <a:spLocks noGrp="1"/>
          </p:cNvSpPr>
          <p:nvPr>
            <p:ph type="title" idx="2" hasCustomPrompt="1"/>
          </p:nvPr>
        </p:nvSpPr>
        <p:spPr>
          <a:xfrm>
            <a:off x="713225" y="1329725"/>
            <a:ext cx="3792900" cy="117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0"/>
              <a:buNone/>
              <a:defRPr sz="12000">
                <a:solidFill>
                  <a:schemeClr val="accent2"/>
                </a:solidFill>
              </a:defRPr>
            </a:lvl1pPr>
            <a:lvl2pPr lvl="1" rtl="0">
              <a:spcBef>
                <a:spcPts val="0"/>
              </a:spcBef>
              <a:spcAft>
                <a:spcPts val="0"/>
              </a:spcAft>
              <a:buClr>
                <a:schemeClr val="lt2"/>
              </a:buClr>
              <a:buSzPts val="12000"/>
              <a:buNone/>
              <a:defRPr sz="12000">
                <a:solidFill>
                  <a:schemeClr val="lt2"/>
                </a:solidFill>
              </a:defRPr>
            </a:lvl2pPr>
            <a:lvl3pPr lvl="2" rtl="0">
              <a:spcBef>
                <a:spcPts val="0"/>
              </a:spcBef>
              <a:spcAft>
                <a:spcPts val="0"/>
              </a:spcAft>
              <a:buClr>
                <a:schemeClr val="lt2"/>
              </a:buClr>
              <a:buSzPts val="12000"/>
              <a:buNone/>
              <a:defRPr sz="12000">
                <a:solidFill>
                  <a:schemeClr val="lt2"/>
                </a:solidFill>
              </a:defRPr>
            </a:lvl3pPr>
            <a:lvl4pPr lvl="3" rtl="0">
              <a:spcBef>
                <a:spcPts val="0"/>
              </a:spcBef>
              <a:spcAft>
                <a:spcPts val="0"/>
              </a:spcAft>
              <a:buClr>
                <a:schemeClr val="lt2"/>
              </a:buClr>
              <a:buSzPts val="12000"/>
              <a:buNone/>
              <a:defRPr sz="12000">
                <a:solidFill>
                  <a:schemeClr val="lt2"/>
                </a:solidFill>
              </a:defRPr>
            </a:lvl4pPr>
            <a:lvl5pPr lvl="4" rtl="0">
              <a:spcBef>
                <a:spcPts val="0"/>
              </a:spcBef>
              <a:spcAft>
                <a:spcPts val="0"/>
              </a:spcAft>
              <a:buClr>
                <a:schemeClr val="lt2"/>
              </a:buClr>
              <a:buSzPts val="12000"/>
              <a:buNone/>
              <a:defRPr sz="12000">
                <a:solidFill>
                  <a:schemeClr val="lt2"/>
                </a:solidFill>
              </a:defRPr>
            </a:lvl5pPr>
            <a:lvl6pPr lvl="5" rtl="0">
              <a:spcBef>
                <a:spcPts val="0"/>
              </a:spcBef>
              <a:spcAft>
                <a:spcPts val="0"/>
              </a:spcAft>
              <a:buClr>
                <a:schemeClr val="lt2"/>
              </a:buClr>
              <a:buSzPts val="12000"/>
              <a:buNone/>
              <a:defRPr sz="12000">
                <a:solidFill>
                  <a:schemeClr val="lt2"/>
                </a:solidFill>
              </a:defRPr>
            </a:lvl6pPr>
            <a:lvl7pPr lvl="6" rtl="0">
              <a:spcBef>
                <a:spcPts val="0"/>
              </a:spcBef>
              <a:spcAft>
                <a:spcPts val="0"/>
              </a:spcAft>
              <a:buClr>
                <a:schemeClr val="lt2"/>
              </a:buClr>
              <a:buSzPts val="12000"/>
              <a:buNone/>
              <a:defRPr sz="12000">
                <a:solidFill>
                  <a:schemeClr val="lt2"/>
                </a:solidFill>
              </a:defRPr>
            </a:lvl7pPr>
            <a:lvl8pPr lvl="7" rtl="0">
              <a:spcBef>
                <a:spcPts val="0"/>
              </a:spcBef>
              <a:spcAft>
                <a:spcPts val="0"/>
              </a:spcAft>
              <a:buClr>
                <a:schemeClr val="lt2"/>
              </a:buClr>
              <a:buSzPts val="12000"/>
              <a:buNone/>
              <a:defRPr sz="12000">
                <a:solidFill>
                  <a:schemeClr val="lt2"/>
                </a:solidFill>
              </a:defRPr>
            </a:lvl8pPr>
            <a:lvl9pPr lvl="8" rtl="0">
              <a:spcBef>
                <a:spcPts val="0"/>
              </a:spcBef>
              <a:spcAft>
                <a:spcPts val="0"/>
              </a:spcAft>
              <a:buClr>
                <a:schemeClr val="lt2"/>
              </a:buClr>
              <a:buSzPts val="12000"/>
              <a:buNone/>
              <a:defRPr sz="12000">
                <a:solidFill>
                  <a:schemeClr val="lt2"/>
                </a:solidFill>
              </a:defRPr>
            </a:lvl9pPr>
          </a:lstStyle>
          <a:p>
            <a:r>
              <a:t>xx%</a:t>
            </a:r>
          </a:p>
        </p:txBody>
      </p:sp>
      <p:sp>
        <p:nvSpPr>
          <p:cNvPr id="83" name="Google Shape;83;p19"/>
          <p:cNvSpPr txBox="1">
            <a:spLocks noGrp="1"/>
          </p:cNvSpPr>
          <p:nvPr>
            <p:ph type="subTitle" idx="1"/>
          </p:nvPr>
        </p:nvSpPr>
        <p:spPr>
          <a:xfrm>
            <a:off x="713225" y="3297450"/>
            <a:ext cx="3792900" cy="516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
  <p:cSld name="CUSTOM_7">
    <p:spTree>
      <p:nvGrpSpPr>
        <p:cNvPr id="1" name="Shape 84"/>
        <p:cNvGrpSpPr/>
        <p:nvPr/>
      </p:nvGrpSpPr>
      <p:grpSpPr>
        <a:xfrm>
          <a:off x="0" y="0"/>
          <a:ext cx="0" cy="0"/>
          <a:chOff x="0" y="0"/>
          <a:chExt cx="0" cy="0"/>
        </a:xfrm>
      </p:grpSpPr>
      <p:sp>
        <p:nvSpPr>
          <p:cNvPr id="85" name="Google Shape;85;p20"/>
          <p:cNvSpPr txBox="1">
            <a:spLocks noGrp="1"/>
          </p:cNvSpPr>
          <p:nvPr>
            <p:ph type="title" hasCustomPrompt="1"/>
          </p:nvPr>
        </p:nvSpPr>
        <p:spPr>
          <a:xfrm>
            <a:off x="5321425" y="878525"/>
            <a:ext cx="27993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39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6" name="Google Shape;86;p20"/>
          <p:cNvSpPr txBox="1">
            <a:spLocks noGrp="1"/>
          </p:cNvSpPr>
          <p:nvPr>
            <p:ph type="title" idx="2" hasCustomPrompt="1"/>
          </p:nvPr>
        </p:nvSpPr>
        <p:spPr>
          <a:xfrm>
            <a:off x="5321425" y="3320938"/>
            <a:ext cx="27993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39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7" name="Google Shape;87;p20"/>
          <p:cNvSpPr txBox="1">
            <a:spLocks noGrp="1"/>
          </p:cNvSpPr>
          <p:nvPr>
            <p:ph type="title" idx="3" hasCustomPrompt="1"/>
          </p:nvPr>
        </p:nvSpPr>
        <p:spPr>
          <a:xfrm>
            <a:off x="5321425" y="2095500"/>
            <a:ext cx="27993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39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8" name="Google Shape;88;p20"/>
          <p:cNvSpPr txBox="1">
            <a:spLocks noGrp="1"/>
          </p:cNvSpPr>
          <p:nvPr>
            <p:ph type="subTitle" idx="1"/>
          </p:nvPr>
        </p:nvSpPr>
        <p:spPr>
          <a:xfrm>
            <a:off x="5321425" y="1367770"/>
            <a:ext cx="27993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4"/>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9" name="Google Shape;89;p20"/>
          <p:cNvSpPr txBox="1">
            <a:spLocks noGrp="1"/>
          </p:cNvSpPr>
          <p:nvPr>
            <p:ph type="subTitle" idx="4"/>
          </p:nvPr>
        </p:nvSpPr>
        <p:spPr>
          <a:xfrm>
            <a:off x="5321425" y="3792170"/>
            <a:ext cx="27993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20"/>
          <p:cNvSpPr txBox="1">
            <a:spLocks noGrp="1"/>
          </p:cNvSpPr>
          <p:nvPr>
            <p:ph type="subTitle" idx="5"/>
          </p:nvPr>
        </p:nvSpPr>
        <p:spPr>
          <a:xfrm>
            <a:off x="5321425" y="2579970"/>
            <a:ext cx="27993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13225" y="654749"/>
            <a:ext cx="5011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48722056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2671658"/>
            <a:ext cx="3792900" cy="625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572000" y="1329738"/>
            <a:ext cx="3792900" cy="1173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2000">
                <a:solidFill>
                  <a:schemeClr val="accen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4" name="Google Shape;14;p3"/>
          <p:cNvSpPr txBox="1">
            <a:spLocks noGrp="1"/>
          </p:cNvSpPr>
          <p:nvPr>
            <p:ph type="subTitle" idx="1"/>
          </p:nvPr>
        </p:nvSpPr>
        <p:spPr>
          <a:xfrm>
            <a:off x="4572000" y="3297463"/>
            <a:ext cx="3792900" cy="5163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400">
                <a:solidFill>
                  <a:schemeClr val="accent4"/>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Roboto"/>
              <a:buAutoNum type="arabicPeriod"/>
              <a:defRPr sz="1200"/>
            </a:lvl1pPr>
            <a:lvl2pPr marL="914400" lvl="1" indent="-292100">
              <a:spcBef>
                <a:spcPts val="0"/>
              </a:spcBef>
              <a:spcAft>
                <a:spcPts val="0"/>
              </a:spcAft>
              <a:buClr>
                <a:srgbClr val="1A3F61"/>
              </a:buClr>
              <a:buSzPts val="1000"/>
              <a:buFont typeface="Muli"/>
              <a:buAutoNum type="alphaLcPeriod"/>
              <a:defRPr/>
            </a:lvl2pPr>
            <a:lvl3pPr marL="1371600" lvl="2" indent="-292100">
              <a:spcBef>
                <a:spcPts val="1600"/>
              </a:spcBef>
              <a:spcAft>
                <a:spcPts val="0"/>
              </a:spcAft>
              <a:buClr>
                <a:srgbClr val="1A3F61"/>
              </a:buClr>
              <a:buSzPts val="1000"/>
              <a:buFont typeface="Muli"/>
              <a:buAutoNum type="romanLcPeriod"/>
              <a:defRPr/>
            </a:lvl3pPr>
            <a:lvl4pPr marL="1828800" lvl="3" indent="-292100">
              <a:spcBef>
                <a:spcPts val="1600"/>
              </a:spcBef>
              <a:spcAft>
                <a:spcPts val="0"/>
              </a:spcAft>
              <a:buClr>
                <a:srgbClr val="1A3F61"/>
              </a:buClr>
              <a:buSzPts val="1000"/>
              <a:buFont typeface="Muli"/>
              <a:buAutoNum type="arabicPeriod"/>
              <a:defRPr/>
            </a:lvl4pPr>
            <a:lvl5pPr marL="2286000" lvl="4" indent="-292100">
              <a:spcBef>
                <a:spcPts val="1600"/>
              </a:spcBef>
              <a:spcAft>
                <a:spcPts val="0"/>
              </a:spcAft>
              <a:buClr>
                <a:srgbClr val="1A3F61"/>
              </a:buClr>
              <a:buSzPts val="1000"/>
              <a:buFont typeface="Muli"/>
              <a:buAutoNum type="alphaLcPeriod"/>
              <a:defRPr/>
            </a:lvl5pPr>
            <a:lvl6pPr marL="2743200" lvl="5" indent="-292100">
              <a:spcBef>
                <a:spcPts val="1600"/>
              </a:spcBef>
              <a:spcAft>
                <a:spcPts val="0"/>
              </a:spcAft>
              <a:buClr>
                <a:srgbClr val="1A3F61"/>
              </a:buClr>
              <a:buSzPts val="1000"/>
              <a:buFont typeface="Muli"/>
              <a:buAutoNum type="romanLcPeriod"/>
              <a:defRPr/>
            </a:lvl6pPr>
            <a:lvl7pPr marL="3200400" lvl="6" indent="-292100">
              <a:spcBef>
                <a:spcPts val="1600"/>
              </a:spcBef>
              <a:spcAft>
                <a:spcPts val="0"/>
              </a:spcAft>
              <a:buClr>
                <a:srgbClr val="1A3F61"/>
              </a:buClr>
              <a:buSzPts val="1000"/>
              <a:buFont typeface="Muli"/>
              <a:buAutoNum type="arabicPeriod"/>
              <a:defRPr/>
            </a:lvl7pPr>
            <a:lvl8pPr marL="3657600" lvl="7" indent="-292100">
              <a:spcBef>
                <a:spcPts val="1600"/>
              </a:spcBef>
              <a:spcAft>
                <a:spcPts val="0"/>
              </a:spcAft>
              <a:buClr>
                <a:srgbClr val="1A3F61"/>
              </a:buClr>
              <a:buSzPts val="1000"/>
              <a:buFont typeface="Muli"/>
              <a:buAutoNum type="alphaLcPeriod"/>
              <a:defRPr/>
            </a:lvl8pPr>
            <a:lvl9pPr marL="4114800" lvl="8" indent="-292100">
              <a:spcBef>
                <a:spcPts val="1600"/>
              </a:spcBef>
              <a:spcAft>
                <a:spcPts val="1600"/>
              </a:spcAft>
              <a:buClr>
                <a:srgbClr val="1A3F61"/>
              </a:buClr>
              <a:buSzPts val="1000"/>
              <a:buFont typeface="Muli"/>
              <a:buAutoNum type="romanLcPeriod"/>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152375" y="2139400"/>
            <a:ext cx="4275900" cy="12837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82400"/>
              </a:buClr>
              <a:buSzPts val="800"/>
              <a:buFont typeface="Nunito Light"/>
              <a:buChar char="●"/>
              <a:defRPr sz="1400"/>
            </a:lvl1pPr>
            <a:lvl2pPr marL="914400" lvl="1" indent="-304800" rtl="0">
              <a:spcBef>
                <a:spcPts val="1600"/>
              </a:spcBef>
              <a:spcAft>
                <a:spcPts val="0"/>
              </a:spcAft>
              <a:buClr>
                <a:srgbClr val="482400"/>
              </a:buClr>
              <a:buSzPts val="1200"/>
              <a:buFont typeface="Nunito Light"/>
              <a:buChar char="○"/>
              <a:defRPr sz="1200"/>
            </a:lvl2pPr>
            <a:lvl3pPr marL="1371600" lvl="2" indent="-304800" rtl="0">
              <a:spcBef>
                <a:spcPts val="1600"/>
              </a:spcBef>
              <a:spcAft>
                <a:spcPts val="0"/>
              </a:spcAft>
              <a:buClr>
                <a:srgbClr val="482400"/>
              </a:buClr>
              <a:buSzPts val="1200"/>
              <a:buFont typeface="Nunito Light"/>
              <a:buChar char="■"/>
              <a:defRPr sz="1200"/>
            </a:lvl3pPr>
            <a:lvl4pPr marL="1828800" lvl="3" indent="-304800" rtl="0">
              <a:spcBef>
                <a:spcPts val="1600"/>
              </a:spcBef>
              <a:spcAft>
                <a:spcPts val="0"/>
              </a:spcAft>
              <a:buClr>
                <a:srgbClr val="482400"/>
              </a:buClr>
              <a:buSzPts val="1200"/>
              <a:buFont typeface="Nunito Light"/>
              <a:buChar char="●"/>
              <a:defRPr sz="1200"/>
            </a:lvl4pPr>
            <a:lvl5pPr marL="2286000" lvl="4" indent="-304800" rtl="0">
              <a:spcBef>
                <a:spcPts val="1600"/>
              </a:spcBef>
              <a:spcAft>
                <a:spcPts val="0"/>
              </a:spcAft>
              <a:buClr>
                <a:srgbClr val="482400"/>
              </a:buClr>
              <a:buSzPts val="1200"/>
              <a:buFont typeface="Nunito Light"/>
              <a:buChar char="○"/>
              <a:defRPr sz="1200"/>
            </a:lvl5pPr>
            <a:lvl6pPr marL="2743200" lvl="5" indent="-304800" rtl="0">
              <a:spcBef>
                <a:spcPts val="1600"/>
              </a:spcBef>
              <a:spcAft>
                <a:spcPts val="0"/>
              </a:spcAft>
              <a:buClr>
                <a:srgbClr val="482400"/>
              </a:buClr>
              <a:buSzPts val="1200"/>
              <a:buFont typeface="Nunito Light"/>
              <a:buChar char="■"/>
              <a:defRPr sz="1200"/>
            </a:lvl6pPr>
            <a:lvl7pPr marL="3200400" lvl="6" indent="-304800" rtl="0">
              <a:spcBef>
                <a:spcPts val="1600"/>
              </a:spcBef>
              <a:spcAft>
                <a:spcPts val="0"/>
              </a:spcAft>
              <a:buClr>
                <a:srgbClr val="482400"/>
              </a:buClr>
              <a:buSzPts val="1200"/>
              <a:buFont typeface="Nunito Light"/>
              <a:buChar char="●"/>
              <a:defRPr sz="1200"/>
            </a:lvl7pPr>
            <a:lvl8pPr marL="3657600" lvl="7" indent="-304800" rtl="0">
              <a:spcBef>
                <a:spcPts val="1600"/>
              </a:spcBef>
              <a:spcAft>
                <a:spcPts val="0"/>
              </a:spcAft>
              <a:buClr>
                <a:srgbClr val="482400"/>
              </a:buClr>
              <a:buSzPts val="1200"/>
              <a:buFont typeface="Nunito Light"/>
              <a:buChar char="○"/>
              <a:defRPr sz="1200"/>
            </a:lvl8pPr>
            <a:lvl9pPr marL="4114800" lvl="8" indent="-304800" rtl="0">
              <a:spcBef>
                <a:spcPts val="1600"/>
              </a:spcBef>
              <a:spcAft>
                <a:spcPts val="1600"/>
              </a:spcAft>
              <a:buClr>
                <a:srgbClr val="482400"/>
              </a:buClr>
              <a:buSzPts val="1200"/>
              <a:buFont typeface="Nunito Light"/>
              <a:buChar char="■"/>
              <a:defRPr sz="1200"/>
            </a:lvl9pPr>
          </a:lstStyle>
          <a:p>
            <a:endParaRPr/>
          </a:p>
        </p:txBody>
      </p:sp>
      <p:sp>
        <p:nvSpPr>
          <p:cNvPr id="31" name="Google Shape;31;p9"/>
          <p:cNvSpPr txBox="1">
            <a:spLocks noGrp="1"/>
          </p:cNvSpPr>
          <p:nvPr>
            <p:ph type="title"/>
          </p:nvPr>
        </p:nvSpPr>
        <p:spPr>
          <a:xfrm>
            <a:off x="1152375" y="1566700"/>
            <a:ext cx="427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713250" y="1255450"/>
            <a:ext cx="45579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713250" y="3301550"/>
            <a:ext cx="4557900" cy="680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8"/>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erkshire Swash"/>
              <a:buNone/>
              <a:defRPr sz="2800" b="1"/>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
        <p:nvSpPr>
          <p:cNvPr id="41" name="Google Shape;41;p14"/>
          <p:cNvSpPr txBox="1">
            <a:spLocks noGrp="1"/>
          </p:cNvSpPr>
          <p:nvPr>
            <p:ph type="subTitle" idx="1"/>
          </p:nvPr>
        </p:nvSpPr>
        <p:spPr>
          <a:xfrm>
            <a:off x="713213" y="1709220"/>
            <a:ext cx="2196000" cy="4590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erkshire Swash"/>
              <a:buNone/>
              <a:defRPr b="1">
                <a:latin typeface="Merriweather"/>
                <a:ea typeface="Merriweather"/>
                <a:cs typeface="Merriweather"/>
                <a:sym typeface="Merriweathe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14"/>
          <p:cNvSpPr txBox="1">
            <a:spLocks noGrp="1"/>
          </p:cNvSpPr>
          <p:nvPr>
            <p:ph type="title" idx="2" hasCustomPrompt="1"/>
          </p:nvPr>
        </p:nvSpPr>
        <p:spPr>
          <a:xfrm>
            <a:off x="7132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3" name="Google Shape;43;p14"/>
          <p:cNvSpPr txBox="1">
            <a:spLocks noGrp="1"/>
          </p:cNvSpPr>
          <p:nvPr>
            <p:ph type="subTitle" idx="3"/>
          </p:nvPr>
        </p:nvSpPr>
        <p:spPr>
          <a:xfrm>
            <a:off x="713213" y="2078613"/>
            <a:ext cx="2196000" cy="66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4" name="Google Shape;44;p14"/>
          <p:cNvSpPr txBox="1">
            <a:spLocks noGrp="1"/>
          </p:cNvSpPr>
          <p:nvPr>
            <p:ph type="subTitle" idx="4"/>
          </p:nvPr>
        </p:nvSpPr>
        <p:spPr>
          <a:xfrm>
            <a:off x="3030913" y="170922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14"/>
          <p:cNvSpPr txBox="1">
            <a:spLocks noGrp="1"/>
          </p:cNvSpPr>
          <p:nvPr>
            <p:ph type="title" idx="5" hasCustomPrompt="1"/>
          </p:nvPr>
        </p:nvSpPr>
        <p:spPr>
          <a:xfrm>
            <a:off x="30309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6" name="Google Shape;46;p14"/>
          <p:cNvSpPr txBox="1">
            <a:spLocks noGrp="1"/>
          </p:cNvSpPr>
          <p:nvPr>
            <p:ph type="subTitle" idx="6"/>
          </p:nvPr>
        </p:nvSpPr>
        <p:spPr>
          <a:xfrm>
            <a:off x="3030913" y="2078613"/>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 name="Google Shape;47;p14"/>
          <p:cNvSpPr txBox="1">
            <a:spLocks noGrp="1"/>
          </p:cNvSpPr>
          <p:nvPr>
            <p:ph type="subTitle" idx="7"/>
          </p:nvPr>
        </p:nvSpPr>
        <p:spPr>
          <a:xfrm>
            <a:off x="7132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 name="Google Shape;48;p14"/>
          <p:cNvSpPr txBox="1">
            <a:spLocks noGrp="1"/>
          </p:cNvSpPr>
          <p:nvPr>
            <p:ph type="title" idx="8" hasCustomPrompt="1"/>
          </p:nvPr>
        </p:nvSpPr>
        <p:spPr>
          <a:xfrm>
            <a:off x="7132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9" name="Google Shape;49;p14"/>
          <p:cNvSpPr txBox="1">
            <a:spLocks noGrp="1"/>
          </p:cNvSpPr>
          <p:nvPr>
            <p:ph type="subTitle" idx="9"/>
          </p:nvPr>
        </p:nvSpPr>
        <p:spPr>
          <a:xfrm>
            <a:off x="7132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 name="Google Shape;50;p14"/>
          <p:cNvSpPr txBox="1">
            <a:spLocks noGrp="1"/>
          </p:cNvSpPr>
          <p:nvPr>
            <p:ph type="subTitle" idx="13"/>
          </p:nvPr>
        </p:nvSpPr>
        <p:spPr>
          <a:xfrm>
            <a:off x="30309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14"/>
          <p:cNvSpPr txBox="1">
            <a:spLocks noGrp="1"/>
          </p:cNvSpPr>
          <p:nvPr>
            <p:ph type="title" idx="14" hasCustomPrompt="1"/>
          </p:nvPr>
        </p:nvSpPr>
        <p:spPr>
          <a:xfrm>
            <a:off x="30309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2" name="Google Shape;52;p14"/>
          <p:cNvSpPr txBox="1">
            <a:spLocks noGrp="1"/>
          </p:cNvSpPr>
          <p:nvPr>
            <p:ph type="subTitle" idx="15"/>
          </p:nvPr>
        </p:nvSpPr>
        <p:spPr>
          <a:xfrm>
            <a:off x="30309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cstate="screen">
            <a:alphaModFix/>
            <a:extLst>
              <a:ext uri="{28A0092B-C50C-407E-A947-70E740481C1C}">
                <a14:useLocalDpi xmlns:a14="http://schemas.microsoft.com/office/drawing/2010/main"/>
              </a:ext>
            </a:extLst>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8" r:id="rId7"/>
    <p:sldLayoutId id="2147483659" r:id="rId8"/>
    <p:sldLayoutId id="2147483660" r:id="rId9"/>
    <p:sldLayoutId id="2147483661" r:id="rId10"/>
    <p:sldLayoutId id="2147483663" r:id="rId11"/>
    <p:sldLayoutId id="2147483665" r:id="rId12"/>
    <p:sldLayoutId id="2147483666" r:id="rId13"/>
    <p:sldLayoutId id="2147483674" r:id="rId14"/>
  </p:sldLayoutIdLst>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123"/>
        <p:cNvGrpSpPr/>
        <p:nvPr/>
      </p:nvGrpSpPr>
      <p:grpSpPr>
        <a:xfrm>
          <a:off x="0" y="0"/>
          <a:ext cx="0" cy="0"/>
          <a:chOff x="0" y="0"/>
          <a:chExt cx="0" cy="0"/>
        </a:xfrm>
      </p:grpSpPr>
      <p:grpSp>
        <p:nvGrpSpPr>
          <p:cNvPr id="124" name="Google Shape;124;p28"/>
          <p:cNvGrpSpPr/>
          <p:nvPr/>
        </p:nvGrpSpPr>
        <p:grpSpPr>
          <a:xfrm rot="-1985458">
            <a:off x="-496886" y="-933038"/>
            <a:ext cx="3236603" cy="3049201"/>
            <a:chOff x="2483025" y="1774950"/>
            <a:chExt cx="1815750" cy="1710617"/>
          </a:xfrm>
        </p:grpSpPr>
        <p:sp>
          <p:nvSpPr>
            <p:cNvPr id="125" name="Google Shape;125;p28"/>
            <p:cNvSpPr/>
            <p:nvPr/>
          </p:nvSpPr>
          <p:spPr>
            <a:xfrm>
              <a:off x="2617806" y="1832067"/>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8"/>
          <p:cNvGrpSpPr/>
          <p:nvPr/>
        </p:nvGrpSpPr>
        <p:grpSpPr>
          <a:xfrm>
            <a:off x="6937978" y="2107261"/>
            <a:ext cx="3317106" cy="2634668"/>
            <a:chOff x="3275400" y="1702825"/>
            <a:chExt cx="1966625" cy="1562025"/>
          </a:xfrm>
        </p:grpSpPr>
        <p:sp>
          <p:nvSpPr>
            <p:cNvPr id="185" name="Google Shape;185;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8"/>
          <p:cNvSpPr txBox="1">
            <a:spLocks noGrp="1"/>
          </p:cNvSpPr>
          <p:nvPr>
            <p:ph type="ctrTitle"/>
          </p:nvPr>
        </p:nvSpPr>
        <p:spPr>
          <a:xfrm>
            <a:off x="151035" y="1459033"/>
            <a:ext cx="8118088" cy="2175225"/>
          </a:xfrm>
          <a:prstGeom prst="rect">
            <a:avLst/>
          </a:prstGeom>
        </p:spPr>
        <p:txBody>
          <a:bodyPr spcFirstLastPara="1" wrap="square" lIns="91425" tIns="91425" rIns="91425" bIns="91425" anchor="b" anchorCtr="0">
            <a:noAutofit/>
          </a:bodyPr>
          <a:lstStyle/>
          <a:p>
            <a:r>
              <a:rPr lang="vi-VN" sz="4800" dirty="0"/>
              <a:t>TƯ TƯỞNG HỒ CHÍ MINH VỀ ĐOÀN KẾT DÂN TỘC</a:t>
            </a:r>
          </a:p>
        </p:txBody>
      </p:sp>
      <p:grpSp>
        <p:nvGrpSpPr>
          <p:cNvPr id="216" name="Google Shape;216;p28"/>
          <p:cNvGrpSpPr/>
          <p:nvPr/>
        </p:nvGrpSpPr>
        <p:grpSpPr>
          <a:xfrm>
            <a:off x="3445893" y="4063605"/>
            <a:ext cx="2252199" cy="9398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007D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007D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19" name="Google Shape;219;p28"/>
          <p:cNvGrpSpPr/>
          <p:nvPr/>
        </p:nvGrpSpPr>
        <p:grpSpPr>
          <a:xfrm>
            <a:off x="3209554" y="1326597"/>
            <a:ext cx="2252199" cy="9398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007D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007D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22" name="Google Shape;222;p28"/>
          <p:cNvGrpSpPr/>
          <p:nvPr/>
        </p:nvGrpSpPr>
        <p:grpSpPr>
          <a:xfrm>
            <a:off x="6859994" y="2173316"/>
            <a:ext cx="3317106" cy="2634668"/>
            <a:chOff x="3275400" y="1702825"/>
            <a:chExt cx="1966625" cy="1562025"/>
          </a:xfrm>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28"/>
          <p:cNvGrpSpPr/>
          <p:nvPr/>
        </p:nvGrpSpPr>
        <p:grpSpPr>
          <a:xfrm rot="-1985458">
            <a:off x="-512319" y="-1004653"/>
            <a:ext cx="3236603" cy="2992665"/>
            <a:chOff x="2483025" y="1774950"/>
            <a:chExt cx="1815750" cy="1678900"/>
          </a:xfrm>
        </p:grpSpPr>
        <p:sp>
          <p:nvSpPr>
            <p:cNvPr id="253"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08"/>
        <p:cNvGrpSpPr/>
        <p:nvPr/>
      </p:nvGrpSpPr>
      <p:grpSpPr>
        <a:xfrm>
          <a:off x="0" y="0"/>
          <a:ext cx="0" cy="0"/>
          <a:chOff x="0" y="0"/>
          <a:chExt cx="0" cy="0"/>
        </a:xfrm>
      </p:grpSpPr>
      <p:sp>
        <p:nvSpPr>
          <p:cNvPr id="13109" name="Google Shape;13109;p42"/>
          <p:cNvSpPr txBox="1">
            <a:spLocks noGrp="1"/>
          </p:cNvSpPr>
          <p:nvPr>
            <p:ph type="title"/>
          </p:nvPr>
        </p:nvSpPr>
        <p:spPr>
          <a:xfrm>
            <a:off x="300630" y="483465"/>
            <a:ext cx="8429302" cy="572700"/>
          </a:xfrm>
          <a:prstGeom prst="rect">
            <a:avLst/>
          </a:prstGeom>
        </p:spPr>
        <p:txBody>
          <a:bodyPr spcFirstLastPara="1" wrap="square" lIns="91425" tIns="91425" rIns="91425" bIns="91425" anchor="t" anchorCtr="0">
            <a:noAutofit/>
          </a:bodyPr>
          <a:lstStyle/>
          <a:p>
            <a:pPr marL="514350" indent="-422275">
              <a:buFont typeface="+mj-lt"/>
              <a:buAutoNum type="alphaLcPeriod" startAt="2"/>
            </a:pPr>
            <a:r>
              <a:rPr lang="vi-VN" dirty="0"/>
              <a:t>Nền tảng của khối đại đoàn kết toàn dân tộc</a:t>
            </a:r>
            <a:endParaRPr lang="en-US" dirty="0"/>
          </a:p>
        </p:txBody>
      </p:sp>
      <p:grpSp>
        <p:nvGrpSpPr>
          <p:cNvPr id="13111" name="Google Shape;13111;p42"/>
          <p:cNvGrpSpPr/>
          <p:nvPr/>
        </p:nvGrpSpPr>
        <p:grpSpPr>
          <a:xfrm>
            <a:off x="713247" y="1473193"/>
            <a:ext cx="7717466" cy="2993663"/>
            <a:chOff x="3013175" y="4489825"/>
            <a:chExt cx="1829000" cy="982850"/>
          </a:xfrm>
        </p:grpSpPr>
        <p:sp>
          <p:nvSpPr>
            <p:cNvPr id="13112" name="Google Shape;13112;p42"/>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42"/>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42"/>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42"/>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42"/>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42"/>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42"/>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42"/>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42"/>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42"/>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42"/>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42"/>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42"/>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42"/>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42"/>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42"/>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42"/>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42"/>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42"/>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42"/>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42"/>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42"/>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42"/>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42"/>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42"/>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42"/>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42"/>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42"/>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42"/>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42"/>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42"/>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42"/>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42"/>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42"/>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42"/>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42"/>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42"/>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42"/>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42"/>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42"/>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42"/>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42"/>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42"/>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42"/>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42"/>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42"/>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42"/>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42"/>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42"/>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42"/>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42"/>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42"/>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42"/>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42"/>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42"/>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42"/>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42"/>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42"/>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42"/>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42"/>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42"/>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42"/>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42"/>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42"/>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42"/>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42"/>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42"/>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42"/>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42"/>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42"/>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42"/>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42"/>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42"/>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42"/>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42"/>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42"/>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42"/>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42"/>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42"/>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42"/>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42"/>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42"/>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42"/>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42"/>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42"/>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42"/>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42"/>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42"/>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42"/>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42"/>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42"/>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42"/>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42"/>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42"/>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42"/>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42"/>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42"/>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42"/>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42"/>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42"/>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42"/>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42"/>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42"/>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42"/>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42"/>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42"/>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42"/>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42"/>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42"/>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42"/>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42"/>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42"/>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42"/>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42"/>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42"/>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42"/>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42"/>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42"/>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42"/>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42"/>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42"/>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42"/>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42"/>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42"/>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42"/>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42"/>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42"/>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42"/>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42"/>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42"/>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42"/>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42"/>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42"/>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42"/>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42"/>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42"/>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42"/>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42"/>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42"/>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42"/>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42"/>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42"/>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42"/>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42"/>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42"/>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42"/>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42"/>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42"/>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42"/>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42"/>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42"/>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42"/>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42"/>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42"/>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42"/>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42"/>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42"/>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42"/>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42"/>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42"/>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42"/>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42"/>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42"/>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42"/>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42"/>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42"/>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42"/>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42"/>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42"/>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42"/>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42"/>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42"/>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42"/>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42"/>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42"/>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42"/>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42"/>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EDF10FA4-141B-6F4B-B624-937209F9603E}"/>
              </a:ext>
            </a:extLst>
          </p:cNvPr>
          <p:cNvSpPr/>
          <p:nvPr/>
        </p:nvSpPr>
        <p:spPr>
          <a:xfrm>
            <a:off x="942277" y="1567019"/>
            <a:ext cx="7287323" cy="2806666"/>
          </a:xfrm>
          <a:prstGeom prst="rect">
            <a:avLst/>
          </a:prstGeom>
        </p:spPr>
        <p:txBody>
          <a:bodyPr wrap="square">
            <a:spAutoFit/>
          </a:bodyPr>
          <a:lstStyle/>
          <a:p>
            <a:pPr>
              <a:lnSpc>
                <a:spcPct val="150000"/>
              </a:lnSpc>
            </a:pPr>
            <a:r>
              <a:rPr lang="vi-VN" sz="2000" dirty="0">
                <a:latin typeface="Times New Roman" panose="02020603050405020304" pitchFamily="18" charset="0"/>
                <a:ea typeface="Calibri" panose="020F0502020204030204" pitchFamily="34" charset="0"/>
              </a:rPr>
              <a:t>Đoàn kết toàn dân tộc, toàn dân phải được xây dựng trên nền tảng: </a:t>
            </a:r>
          </a:p>
          <a:p>
            <a:pPr algn="just">
              <a:lnSpc>
                <a:spcPct val="150000"/>
              </a:lnSpc>
            </a:pPr>
            <a:r>
              <a:rPr lang="vi-VN" sz="2000" dirty="0">
                <a:latin typeface="Times New Roman" panose="02020603050405020304" pitchFamily="18" charset="0"/>
                <a:ea typeface="Calibri" panose="020F0502020204030204" pitchFamily="34" charset="0"/>
              </a:rPr>
              <a:t>“Trước hết phải đoàn kết đại đa số nhân dân, mà đại đa số nhân dân ta là công nhân, nông dân và các tầng lớp nhân dân lao động khác. Đó là nền gốc của đại đoàn kết. Nó cũng như cái nền của nhà, cái gốc của cây. Nhưng đã có nền vững, gốc tốt còn phải đoàn kết các tầng lớp nhân dân khác”. </a:t>
            </a:r>
            <a:endParaRPr lang="en-US" sz="2000" dirty="0"/>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96"/>
        <p:cNvGrpSpPr/>
        <p:nvPr/>
      </p:nvGrpSpPr>
      <p:grpSpPr>
        <a:xfrm>
          <a:off x="0" y="0"/>
          <a:ext cx="0" cy="0"/>
          <a:chOff x="0" y="0"/>
          <a:chExt cx="0" cy="0"/>
        </a:xfrm>
      </p:grpSpPr>
      <p:sp>
        <p:nvSpPr>
          <p:cNvPr id="14306" name="Google Shape;14306;p50"/>
          <p:cNvSpPr txBox="1">
            <a:spLocks noGrp="1"/>
          </p:cNvSpPr>
          <p:nvPr>
            <p:ph type="title"/>
          </p:nvPr>
        </p:nvSpPr>
        <p:spPr>
          <a:xfrm>
            <a:off x="948332" y="719520"/>
            <a:ext cx="4557900" cy="196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14318" name="Google Shape;14318;p50"/>
          <p:cNvSpPr/>
          <p:nvPr/>
        </p:nvSpPr>
        <p:spPr>
          <a:xfrm>
            <a:off x="1049637" y="810325"/>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7A1A7634-721B-254F-AC24-2AF7D48B268F}"/>
              </a:ext>
            </a:extLst>
          </p:cNvPr>
          <p:cNvSpPr/>
          <p:nvPr/>
        </p:nvSpPr>
        <p:spPr>
          <a:xfrm>
            <a:off x="351678" y="2798192"/>
            <a:ext cx="4442850" cy="1938992"/>
          </a:xfrm>
          <a:prstGeom prst="rect">
            <a:avLst/>
          </a:prstGeom>
        </p:spPr>
        <p:txBody>
          <a:bodyPr wrap="square">
            <a:spAutoFit/>
          </a:bodyPr>
          <a:lstStyle/>
          <a:p>
            <a:pPr lvl="0">
              <a:spcAft>
                <a:spcPts val="1600"/>
              </a:spcAft>
              <a:buClr>
                <a:srgbClr val="3F3742"/>
              </a:buClr>
              <a:buSzPts val="1800"/>
            </a:pPr>
            <a:r>
              <a:rPr lang="en-US" sz="4000" b="1" dirty="0" err="1">
                <a:solidFill>
                  <a:srgbClr val="3F3742"/>
                </a:solidFill>
                <a:latin typeface="Merriweather"/>
                <a:sym typeface="Merriweather"/>
              </a:rPr>
              <a:t>Điều</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kiện</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thực</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hiện</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khối</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đại</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đoàn</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kết</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dân</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tộc</a:t>
            </a:r>
            <a:r>
              <a:rPr lang="en-US" sz="4000" b="1" dirty="0">
                <a:solidFill>
                  <a:srgbClr val="3F3742"/>
                </a:solidFill>
                <a:latin typeface="Merriweather"/>
                <a:sym typeface="Merriweather"/>
              </a:rPr>
              <a:t> </a:t>
            </a:r>
          </a:p>
        </p:txBody>
      </p:sp>
      <p:pic>
        <p:nvPicPr>
          <p:cNvPr id="6" name="Picture 5">
            <a:extLst>
              <a:ext uri="{FF2B5EF4-FFF2-40B4-BE49-F238E27FC236}">
                <a16:creationId xmlns:a16="http://schemas.microsoft.com/office/drawing/2014/main" id="{EDCFA86B-83D9-B448-A8EC-FD8A7DBCB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1419" y="1087154"/>
            <a:ext cx="3997200" cy="2969192"/>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95"/>
        <p:cNvGrpSpPr/>
        <p:nvPr/>
      </p:nvGrpSpPr>
      <p:grpSpPr>
        <a:xfrm>
          <a:off x="0" y="0"/>
          <a:ext cx="0" cy="0"/>
          <a:chOff x="0" y="0"/>
          <a:chExt cx="0" cy="0"/>
        </a:xfrm>
      </p:grpSpPr>
      <p:sp>
        <p:nvSpPr>
          <p:cNvPr id="75" name="Google Shape;13109;p42">
            <a:extLst>
              <a:ext uri="{FF2B5EF4-FFF2-40B4-BE49-F238E27FC236}">
                <a16:creationId xmlns:a16="http://schemas.microsoft.com/office/drawing/2014/main" id="{5AD8ACA7-86BE-0C4A-803C-83FF433D5A20}"/>
              </a:ext>
            </a:extLst>
          </p:cNvPr>
          <p:cNvSpPr txBox="1">
            <a:spLocks noGrp="1"/>
          </p:cNvSpPr>
          <p:nvPr>
            <p:ph type="title"/>
          </p:nvPr>
        </p:nvSpPr>
        <p:spPr>
          <a:xfrm>
            <a:off x="296600" y="63330"/>
            <a:ext cx="8786534" cy="572700"/>
          </a:xfrm>
          <a:prstGeom prst="rect">
            <a:avLst/>
          </a:prstGeom>
        </p:spPr>
        <p:txBody>
          <a:bodyPr spcFirstLastPara="1" wrap="square" lIns="91425" tIns="91425" rIns="91425" bIns="91425" anchor="t" anchorCtr="0">
            <a:noAutofit/>
          </a:bodyPr>
          <a:lstStyle/>
          <a:p>
            <a:pPr marL="514350" indent="-425450" algn="l">
              <a:buClrTx/>
              <a:buSzPct val="100000"/>
              <a:buFont typeface="+mj-lt"/>
              <a:buAutoNum type="alphaLcPeriod"/>
            </a:pPr>
            <a:r>
              <a:rPr lang="vi-VN" sz="2800" dirty="0">
                <a:solidFill>
                  <a:schemeClr val="tx1">
                    <a:lumMod val="50000"/>
                  </a:schemeClr>
                </a:solidFill>
              </a:rPr>
              <a:t>Xây dựng khối đại đoàn kết toàn dân tộc</a:t>
            </a:r>
            <a:r>
              <a:rPr lang="en-GB" sz="2800" dirty="0">
                <a:solidFill>
                  <a:schemeClr val="tx1">
                    <a:lumMod val="50000"/>
                  </a:schemeClr>
                </a:solidFill>
              </a:rPr>
              <a:t> </a:t>
            </a:r>
            <a:r>
              <a:rPr lang="vi-VN" sz="2800" dirty="0">
                <a:solidFill>
                  <a:schemeClr val="tx1">
                    <a:lumMod val="50000"/>
                  </a:schemeClr>
                </a:solidFill>
              </a:rPr>
              <a:t>phải lấy lợi ích chung làm điểm quy tụ, đồng thời tôn trọng các lợi ích khác biệt chín</a:t>
            </a:r>
            <a:r>
              <a:rPr lang="en-GB" sz="2800" dirty="0">
                <a:solidFill>
                  <a:schemeClr val="tx1">
                    <a:lumMod val="50000"/>
                  </a:schemeClr>
                </a:solidFill>
              </a:rPr>
              <a:t>h</a:t>
            </a:r>
            <a:r>
              <a:rPr lang="vi-VN" sz="2800" dirty="0">
                <a:solidFill>
                  <a:schemeClr val="tx1">
                    <a:lumMod val="50000"/>
                  </a:schemeClr>
                </a:solidFill>
              </a:rPr>
              <a:t> đáng.</a:t>
            </a:r>
            <a:endParaRPr lang="en-US" sz="2800" dirty="0">
              <a:solidFill>
                <a:schemeClr val="tx1">
                  <a:lumMod val="50000"/>
                </a:schemeClr>
              </a:solidFill>
            </a:endParaRPr>
          </a:p>
        </p:txBody>
      </p:sp>
      <p:sp>
        <p:nvSpPr>
          <p:cNvPr id="15" name="Rectangle 14">
            <a:extLst>
              <a:ext uri="{FF2B5EF4-FFF2-40B4-BE49-F238E27FC236}">
                <a16:creationId xmlns:a16="http://schemas.microsoft.com/office/drawing/2014/main" id="{4C084C79-D3C9-F449-9379-820391C4734F}"/>
              </a:ext>
            </a:extLst>
          </p:cNvPr>
          <p:cNvSpPr/>
          <p:nvPr/>
        </p:nvSpPr>
        <p:spPr>
          <a:xfrm>
            <a:off x="-561590" y="1296031"/>
            <a:ext cx="5903025" cy="3787383"/>
          </a:xfrm>
          <a:prstGeom prst="rect">
            <a:avLst/>
          </a:prstGeom>
        </p:spPr>
        <p:txBody>
          <a:bodyPr wrap="square">
            <a:spAutoFit/>
          </a:bodyPr>
          <a:lstStyle/>
          <a:p>
            <a:pPr marL="971550" indent="-285750" algn="just">
              <a:lnSpc>
                <a:spcPct val="150000"/>
              </a:lnSpc>
              <a:buFont typeface="Arial" panose="020B0604020202020204" pitchFamily="34" charset="0"/>
              <a:buChar char="•"/>
            </a:pPr>
            <a:r>
              <a:rPr lang="vi-VN" sz="1800" dirty="0">
                <a:latin typeface="Times New Roman" panose="02020603050405020304" pitchFamily="18" charset="0"/>
                <a:ea typeface="Calibri" panose="020F0502020204030204" pitchFamily="34" charset="0"/>
                <a:cs typeface="Times New Roman" panose="02020603050405020304" pitchFamily="18" charset="0"/>
              </a:rPr>
              <a:t>Chú trọng xử lý các mối quan hệ lợi ích rất đa dạng, phong phú trong xã hội.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971550" indent="-285750" algn="just">
              <a:lnSpc>
                <a:spcPct val="150000"/>
              </a:lnSpc>
              <a:buFont typeface="Arial" panose="020B0604020202020204" pitchFamily="34" charset="0"/>
              <a:buChar char="•"/>
            </a:pPr>
            <a:r>
              <a:rPr lang="vi-VN" sz="1800">
                <a:latin typeface="Times New Roman" panose="02020603050405020304" pitchFamily="18" charset="0"/>
                <a:ea typeface="Calibri" panose="020F0502020204030204" pitchFamily="34" charset="0"/>
                <a:cs typeface="Times New Roman" panose="02020603050405020304" pitchFamily="18" charset="0"/>
              </a:rPr>
              <a:t>Theo</a:t>
            </a:r>
            <a:r>
              <a:rPr lang="en-GB" sz="1800">
                <a:latin typeface="Times New Roman" panose="02020603050405020304" pitchFamily="18" charset="0"/>
                <a:ea typeface="Calibri" panose="020F0502020204030204" pitchFamily="34" charset="0"/>
                <a:cs typeface="Times New Roman" panose="02020603050405020304" pitchFamily="18" charset="0"/>
              </a:rPr>
              <a:t> chủ tịch</a:t>
            </a:r>
            <a:r>
              <a:rPr lang="vi-VN" sz="1800">
                <a:latin typeface="Times New Roman" panose="02020603050405020304" pitchFamily="18" charset="0"/>
                <a:ea typeface="Calibri" panose="020F0502020204030204" pitchFamily="34" charset="0"/>
                <a:cs typeface="Times New Roman" panose="02020603050405020304" pitchFamily="18" charset="0"/>
              </a:rPr>
              <a:t> </a:t>
            </a:r>
            <a:r>
              <a:rPr lang="en-GB" sz="1800">
                <a:latin typeface="Times New Roman" panose="02020603050405020304" pitchFamily="18" charset="0"/>
                <a:ea typeface="Calibri" panose="020F0502020204030204" pitchFamily="34" charset="0"/>
                <a:cs typeface="Times New Roman" panose="02020603050405020304" pitchFamily="18" charset="0"/>
              </a:rPr>
              <a:t>Hồ Chí Minh</a:t>
            </a:r>
            <a:r>
              <a:rPr lang="vi-VN" sz="1800">
                <a:latin typeface="Times New Roman" panose="02020603050405020304" pitchFamily="18" charset="0"/>
                <a:ea typeface="Calibri" panose="020F0502020204030204" pitchFamily="34" charset="0"/>
                <a:cs typeface="Times New Roman" panose="02020603050405020304" pitchFamily="18" charset="0"/>
              </a:rPr>
              <a:t>,  </a:t>
            </a:r>
            <a:r>
              <a:rPr lang="vi-VN" sz="1800" dirty="0">
                <a:latin typeface="Times New Roman" panose="02020603050405020304" pitchFamily="18" charset="0"/>
                <a:ea typeface="Calibri" panose="020F0502020204030204" pitchFamily="34" charset="0"/>
                <a:cs typeface="Times New Roman" panose="02020603050405020304" pitchFamily="18" charset="0"/>
              </a:rPr>
              <a:t>đại đoàn kết phải xuất phát từ mục tiêu vì nước, vì dân, trên cơ sở yêu nước, thương dân, chống áp bức bóc lột, nghèo nàn lạc hậu.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971550" indent="-285750" algn="just">
              <a:lnSpc>
                <a:spcPct val="150000"/>
              </a:lnSpc>
              <a:buFont typeface="Arial" panose="020B0604020202020204" pitchFamily="34" charset="0"/>
              <a:buChar char="•"/>
            </a:pPr>
            <a:r>
              <a:rPr lang="vi-VN" sz="1800" dirty="0">
                <a:latin typeface="Times New Roman" panose="02020603050405020304" pitchFamily="18" charset="0"/>
                <a:ea typeface="Calibri" panose="020F0502020204030204" pitchFamily="34" charset="0"/>
                <a:cs typeface="Times New Roman" panose="02020603050405020304" pitchFamily="18" charset="0"/>
              </a:rPr>
              <a:t>Đoàn kết phải lấy lợi ích tối cao của dân tộc, là ngọn cờ đoàn kết và là mẫu số chung để quy tụ các tầng lớp, giai cấp, đảng phái, dân tộc và tôn giáo.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6D26335B-C735-2B4A-83FB-B8E08138D576}"/>
              </a:ext>
            </a:extLst>
          </p:cNvPr>
          <p:cNvPicPr>
            <a:picLocks noChangeAspect="1"/>
          </p:cNvPicPr>
          <p:nvPr/>
        </p:nvPicPr>
        <p:blipFill>
          <a:blip r:embed="rId3"/>
          <a:stretch>
            <a:fillRect/>
          </a:stretch>
        </p:blipFill>
        <p:spPr>
          <a:xfrm>
            <a:off x="5341435" y="1842252"/>
            <a:ext cx="3741699" cy="28037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 calcmode="lin" valueType="num">
                                      <p:cBhvr additive="base">
                                        <p:cTn id="18"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 calcmode="lin" valueType="num">
                                      <p:cBhvr additive="base">
                                        <p:cTn id="24"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9CEF345-3C86-C844-9BC7-C736FAB127FE}"/>
              </a:ext>
            </a:extLst>
          </p:cNvPr>
          <p:cNvSpPr/>
          <p:nvPr/>
        </p:nvSpPr>
        <p:spPr>
          <a:xfrm>
            <a:off x="3802566" y="2101343"/>
            <a:ext cx="5341434" cy="1695144"/>
          </a:xfrm>
          <a:prstGeom prst="rect">
            <a:avLst/>
          </a:prstGeom>
        </p:spPr>
        <p:txBody>
          <a:bodyPr wrap="square">
            <a:spAutoFit/>
          </a:bodyPr>
          <a:lstStyle/>
          <a:p>
            <a:pPr marL="685800" algn="just">
              <a:lnSpc>
                <a:spcPct val="150000"/>
              </a:lnSpc>
              <a:spcAft>
                <a:spcPts val="800"/>
              </a:spcAft>
            </a:pPr>
            <a:r>
              <a:rPr lang="vi-VN" sz="2400" dirty="0">
                <a:latin typeface="Times New Roman" panose="02020603050405020304" pitchFamily="18" charset="0"/>
                <a:ea typeface="Calibri" panose="020F0502020204030204" pitchFamily="34" charset="0"/>
                <a:cs typeface="Times New Roman" panose="02020603050405020304" pitchFamily="18" charset="0"/>
              </a:rPr>
              <a:t>Tinh thần yêu nước đã tồn tại và phát triển suốt bốn ngàn năm lịch sử dựng nước và giữ nước.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ABDAB80-2ABF-4C48-BD7D-5814078FC0AD}"/>
              </a:ext>
            </a:extLst>
          </p:cNvPr>
          <p:cNvPicPr>
            <a:picLocks noChangeAspect="1"/>
          </p:cNvPicPr>
          <p:nvPr/>
        </p:nvPicPr>
        <p:blipFill>
          <a:blip r:embed="rId2"/>
          <a:stretch>
            <a:fillRect/>
          </a:stretch>
        </p:blipFill>
        <p:spPr>
          <a:xfrm>
            <a:off x="80846" y="1610573"/>
            <a:ext cx="4381500" cy="2921000"/>
          </a:xfrm>
          <a:prstGeom prst="rect">
            <a:avLst/>
          </a:prstGeom>
        </p:spPr>
      </p:pic>
      <p:sp>
        <p:nvSpPr>
          <p:cNvPr id="9" name="TextBox 8">
            <a:extLst>
              <a:ext uri="{FF2B5EF4-FFF2-40B4-BE49-F238E27FC236}">
                <a16:creationId xmlns:a16="http://schemas.microsoft.com/office/drawing/2014/main" id="{3611051B-B7F3-4CC8-8C0A-6E5E3A42A9A0}"/>
              </a:ext>
            </a:extLst>
          </p:cNvPr>
          <p:cNvSpPr txBox="1"/>
          <p:nvPr/>
        </p:nvSpPr>
        <p:spPr>
          <a:xfrm>
            <a:off x="-155275" y="226393"/>
            <a:ext cx="9299275" cy="1139864"/>
          </a:xfrm>
          <a:prstGeom prst="rect">
            <a:avLst/>
          </a:prstGeom>
          <a:noFill/>
        </p:spPr>
        <p:txBody>
          <a:bodyPr wrap="square">
            <a:spAutoFit/>
          </a:bodyPr>
          <a:lstStyle/>
          <a:p>
            <a:pPr marL="446088" indent="-179388">
              <a:lnSpc>
                <a:spcPct val="150000"/>
              </a:lnSpc>
              <a:buFont typeface="+mj-lt"/>
              <a:buAutoNum type="alphaLcPeriod" startAt="2"/>
            </a:pPr>
            <a:r>
              <a:rPr kumimoji="0" lang="en-US" sz="2400" b="1" i="0" u="none" strike="noStrike" kern="0" cap="none" spc="0" normalizeH="0" baseline="0" noProof="0" dirty="0">
                <a:ln>
                  <a:noFill/>
                </a:ln>
                <a:solidFill>
                  <a:srgbClr val="3F3742">
                    <a:lumMod val="50000"/>
                  </a:srgbClr>
                </a:solidFill>
                <a:effectLst/>
                <a:uLnTx/>
                <a:uFillTx/>
                <a:latin typeface="Merriweather"/>
                <a:sym typeface="Merriweather"/>
              </a:rPr>
              <a:t> </a:t>
            </a:r>
            <a:r>
              <a:rPr kumimoji="0" lang="en-US" sz="2400" b="1" i="0" u="none" strike="noStrike" kern="0" cap="none" spc="0" normalizeH="0" baseline="0" noProof="0" dirty="0" err="1">
                <a:ln>
                  <a:noFill/>
                </a:ln>
                <a:solidFill>
                  <a:srgbClr val="3F3742">
                    <a:lumMod val="50000"/>
                  </a:srgbClr>
                </a:solidFill>
                <a:effectLst/>
                <a:uLnTx/>
                <a:uFillTx/>
                <a:latin typeface="Merriweather"/>
                <a:sym typeface="Merriweather"/>
              </a:rPr>
              <a:t>Xây</a:t>
            </a:r>
            <a:r>
              <a:rPr kumimoji="0" lang="vi-VN" sz="2400" b="1" i="0" u="none" strike="noStrike" kern="0" cap="none" spc="0" normalizeH="0" baseline="0" noProof="0" dirty="0">
                <a:ln>
                  <a:noFill/>
                </a:ln>
                <a:solidFill>
                  <a:srgbClr val="3F3742">
                    <a:lumMod val="50000"/>
                  </a:srgbClr>
                </a:solidFill>
                <a:effectLst/>
                <a:uLnTx/>
                <a:uFillTx/>
                <a:latin typeface="Merriweather"/>
                <a:sym typeface="Merriweather"/>
              </a:rPr>
              <a:t> dựng khối đại đoàn kết toàn dân tộc phải kế thừa truyền thống yêu nước, nhân nghĩa, đoàn kết của dân tộc.</a:t>
            </a:r>
            <a:r>
              <a:rPr kumimoji="0" lang="en-US" sz="2400" b="1" i="0" u="none" strike="noStrike" kern="0" cap="none" spc="0" normalizeH="0" baseline="0" noProof="0" dirty="0">
                <a:ln>
                  <a:noFill/>
                </a:ln>
                <a:solidFill>
                  <a:srgbClr val="3F3742">
                    <a:lumMod val="50000"/>
                  </a:srgbClr>
                </a:solidFill>
                <a:effectLst/>
                <a:uLnTx/>
                <a:uFillTx/>
                <a:latin typeface="Merriweather"/>
                <a:sym typeface="Merriweather"/>
              </a:rPr>
              <a:t> </a:t>
            </a:r>
            <a:endParaRPr lang="en-GB" dirty="0"/>
          </a:p>
        </p:txBody>
      </p:sp>
    </p:spTree>
    <p:extLst>
      <p:ext uri="{BB962C8B-B14F-4D97-AF65-F5344CB8AC3E}">
        <p14:creationId xmlns:p14="http://schemas.microsoft.com/office/powerpoint/2010/main" val="169686848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9ADFA2-9905-2449-9A82-5C676C4ACDA1}"/>
              </a:ext>
            </a:extLst>
          </p:cNvPr>
          <p:cNvSpPr>
            <a:spLocks noGrp="1"/>
          </p:cNvSpPr>
          <p:nvPr>
            <p:ph type="subTitle" idx="1"/>
          </p:nvPr>
        </p:nvSpPr>
        <p:spPr>
          <a:xfrm>
            <a:off x="937848" y="709848"/>
            <a:ext cx="7045277" cy="3449556"/>
          </a:xfrm>
        </p:spPr>
        <p:txBody>
          <a:bodyPr/>
          <a:lstStyle/>
          <a:p>
            <a:r>
              <a:rPr lang="vi-VN" sz="2800" dirty="0"/>
              <a:t>“Dân tộc ta có một lòng nồng nàn yêu nước, đó là truyền thống quý báu của ta. Từ xưa đến nay, mỗi khi Tổ quốc bị xâm lăng thì tinh thần ấy lại sôi nổi, nó kết thành một làn sóng vô cùng mạnh mẽ, to lớn lướt qua mọi khó khăn, nó nhấn chìm tất cả lũ bán nước và cướp nước…”</a:t>
            </a:r>
            <a:endParaRPr lang="en-US" sz="2800" dirty="0"/>
          </a:p>
        </p:txBody>
      </p:sp>
      <p:sp>
        <p:nvSpPr>
          <p:cNvPr id="8" name="Rectangle 7">
            <a:extLst>
              <a:ext uri="{FF2B5EF4-FFF2-40B4-BE49-F238E27FC236}">
                <a16:creationId xmlns:a16="http://schemas.microsoft.com/office/drawing/2014/main" id="{D1BB3E40-B2E2-1544-B241-A98DCC01EFDC}"/>
              </a:ext>
            </a:extLst>
          </p:cNvPr>
          <p:cNvSpPr/>
          <p:nvPr/>
        </p:nvSpPr>
        <p:spPr>
          <a:xfrm>
            <a:off x="5502158" y="3892663"/>
            <a:ext cx="2592377" cy="523220"/>
          </a:xfrm>
          <a:prstGeom prst="rect">
            <a:avLst/>
          </a:prstGeom>
        </p:spPr>
        <p:txBody>
          <a:bodyPr wrap="none">
            <a:spAutoFit/>
          </a:bodyPr>
          <a:lstStyle/>
          <a:p>
            <a:pPr lvl="0" algn="ctr">
              <a:buClr>
                <a:srgbClr val="3F3742"/>
              </a:buClr>
              <a:buSzPts val="1800"/>
            </a:pPr>
            <a:r>
              <a:rPr lang="en-US" sz="2800" i="1" dirty="0">
                <a:solidFill>
                  <a:srgbClr val="3F3742"/>
                </a:solidFill>
                <a:latin typeface="Livvic"/>
                <a:sym typeface="Livvic"/>
              </a:rPr>
              <a:t>- </a:t>
            </a:r>
            <a:r>
              <a:rPr lang="en-US" sz="2800" i="1" dirty="0" err="1">
                <a:solidFill>
                  <a:srgbClr val="3F3742"/>
                </a:solidFill>
                <a:latin typeface="Livvic"/>
                <a:sym typeface="Livvic"/>
              </a:rPr>
              <a:t>Hồ</a:t>
            </a:r>
            <a:r>
              <a:rPr lang="en-US" sz="2800" i="1" dirty="0">
                <a:solidFill>
                  <a:srgbClr val="3F3742"/>
                </a:solidFill>
                <a:latin typeface="Livvic"/>
                <a:sym typeface="Livvic"/>
              </a:rPr>
              <a:t> </a:t>
            </a:r>
            <a:r>
              <a:rPr lang="en-US" sz="2800" i="1" err="1">
                <a:solidFill>
                  <a:srgbClr val="3F3742"/>
                </a:solidFill>
                <a:latin typeface="Livvic"/>
                <a:sym typeface="Livvic"/>
              </a:rPr>
              <a:t>Chí</a:t>
            </a:r>
            <a:r>
              <a:rPr lang="en-US" sz="2800" i="1">
                <a:solidFill>
                  <a:srgbClr val="3F3742"/>
                </a:solidFill>
                <a:latin typeface="Livvic"/>
                <a:sym typeface="Livvic"/>
              </a:rPr>
              <a:t> Minh -</a:t>
            </a:r>
            <a:endParaRPr lang="en-US" sz="2800" i="1" dirty="0">
              <a:solidFill>
                <a:srgbClr val="3F3742"/>
              </a:solidFill>
              <a:latin typeface="Livvic"/>
              <a:sym typeface="Livvic"/>
            </a:endParaRPr>
          </a:p>
        </p:txBody>
      </p:sp>
    </p:spTree>
    <p:extLst>
      <p:ext uri="{BB962C8B-B14F-4D97-AF65-F5344CB8AC3E}">
        <p14:creationId xmlns:p14="http://schemas.microsoft.com/office/powerpoint/2010/main" val="152503841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1B44-7252-3946-ABB1-45B25CF3CEE8}"/>
              </a:ext>
            </a:extLst>
          </p:cNvPr>
          <p:cNvSpPr>
            <a:spLocks noGrp="1"/>
          </p:cNvSpPr>
          <p:nvPr>
            <p:ph type="title"/>
          </p:nvPr>
        </p:nvSpPr>
        <p:spPr>
          <a:xfrm>
            <a:off x="113515" y="0"/>
            <a:ext cx="8086347" cy="1535975"/>
          </a:xfrm>
        </p:spPr>
        <p:txBody>
          <a:bodyPr/>
          <a:lstStyle/>
          <a:p>
            <a:pPr marL="457200" indent="-368300" algn="l">
              <a:lnSpc>
                <a:spcPct val="150000"/>
              </a:lnSpc>
              <a:buClrTx/>
              <a:buSzPct val="100000"/>
              <a:buFont typeface="+mj-lt"/>
              <a:buAutoNum type="alphaLcPeriod" startAt="3"/>
            </a:pPr>
            <a:r>
              <a:rPr lang="vi-VN" sz="2400">
                <a:solidFill>
                  <a:schemeClr val="tx1">
                    <a:lumMod val="50000"/>
                  </a:schemeClr>
                </a:solidFill>
              </a:rPr>
              <a:t>Xây </a:t>
            </a:r>
            <a:r>
              <a:rPr lang="vi-VN" sz="2400" dirty="0">
                <a:solidFill>
                  <a:schemeClr val="tx1">
                    <a:lumMod val="50000"/>
                  </a:schemeClr>
                </a:solidFill>
              </a:rPr>
              <a:t>dựng khối đại đoàn kết toàn dân tộc phải có lòng khoan dung, độ lượng với con </a:t>
            </a:r>
            <a:r>
              <a:rPr lang="vi-VN" sz="2400">
                <a:solidFill>
                  <a:schemeClr val="tx1">
                    <a:lumMod val="50000"/>
                  </a:schemeClr>
                </a:solidFill>
              </a:rPr>
              <a:t>người.</a:t>
            </a:r>
            <a:endParaRPr lang="en-US" sz="2400" dirty="0">
              <a:solidFill>
                <a:schemeClr val="tx1">
                  <a:lumMod val="50000"/>
                </a:schemeClr>
              </a:solidFill>
            </a:endParaRPr>
          </a:p>
        </p:txBody>
      </p:sp>
      <p:sp>
        <p:nvSpPr>
          <p:cNvPr id="8" name="Rectangle 7">
            <a:extLst>
              <a:ext uri="{FF2B5EF4-FFF2-40B4-BE49-F238E27FC236}">
                <a16:creationId xmlns:a16="http://schemas.microsoft.com/office/drawing/2014/main" id="{CE0F5E2F-1937-5840-8C34-F9E662FF54C2}"/>
              </a:ext>
            </a:extLst>
          </p:cNvPr>
          <p:cNvSpPr/>
          <p:nvPr/>
        </p:nvSpPr>
        <p:spPr>
          <a:xfrm>
            <a:off x="-412595" y="1481322"/>
            <a:ext cx="5898995" cy="3274614"/>
          </a:xfrm>
          <a:prstGeom prst="rect">
            <a:avLst/>
          </a:prstGeom>
        </p:spPr>
        <p:txBody>
          <a:bodyPr wrap="square">
            <a:spAutoFit/>
          </a:bodyPr>
          <a:lstStyle/>
          <a:p>
            <a:pPr marL="685800" algn="just">
              <a:lnSpc>
                <a:spcPct val="150000"/>
              </a:lnSpc>
              <a:spcAft>
                <a:spcPts val="800"/>
              </a:spcAft>
            </a:pPr>
            <a:r>
              <a:rPr lang="vi-VN" sz="2000" dirty="0">
                <a:latin typeface="Times New Roman" panose="02020603050405020304" pitchFamily="18" charset="0"/>
                <a:ea typeface="Calibri" panose="020F0502020204030204" pitchFamily="34" charset="0"/>
                <a:cs typeface="Times New Roman" panose="02020603050405020304" pitchFamily="18" charset="0"/>
              </a:rPr>
              <a:t>Hồ Chí Minh chỉ rõ, trong mỗi cá nhân cũng như mỗi cộng đồng đều có những ưu điểm, khuyết điểm, mặt tốt, mặt xấu,... cho nên vì lợi ích dân tộc chúng ta phải có lòng khoan dung, độ lượng với con người. Muốn vậy, cần phải xóa bỏ hết thành kiến, cần thật thà đoàn kết với nhau, giúp nhau cùng tiến bộ để phục vụ nhân dân.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1DB3FDB-C50F-DD46-A940-62A2850271CB}"/>
              </a:ext>
            </a:extLst>
          </p:cNvPr>
          <p:cNvPicPr>
            <a:picLocks noChangeAspect="1"/>
          </p:cNvPicPr>
          <p:nvPr/>
        </p:nvPicPr>
        <p:blipFill>
          <a:blip r:embed="rId2"/>
          <a:stretch>
            <a:fillRect/>
          </a:stretch>
        </p:blipFill>
        <p:spPr>
          <a:xfrm>
            <a:off x="5644995" y="1874570"/>
            <a:ext cx="3389022" cy="2488117"/>
          </a:xfrm>
          <a:prstGeom prst="rect">
            <a:avLst/>
          </a:prstGeom>
        </p:spPr>
      </p:pic>
    </p:spTree>
    <p:extLst>
      <p:ext uri="{BB962C8B-B14F-4D97-AF65-F5344CB8AC3E}">
        <p14:creationId xmlns:p14="http://schemas.microsoft.com/office/powerpoint/2010/main" val="265776282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2A377-2FA8-DD46-B7F8-81060CD139AE}"/>
              </a:ext>
            </a:extLst>
          </p:cNvPr>
          <p:cNvSpPr>
            <a:spLocks noGrp="1"/>
          </p:cNvSpPr>
          <p:nvPr>
            <p:ph type="title" idx="3"/>
          </p:nvPr>
        </p:nvSpPr>
        <p:spPr>
          <a:xfrm>
            <a:off x="189570" y="-100362"/>
            <a:ext cx="7752735" cy="1609500"/>
          </a:xfrm>
        </p:spPr>
        <p:txBody>
          <a:bodyPr/>
          <a:lstStyle/>
          <a:p>
            <a:pPr marL="514350" indent="-425450" algn="l">
              <a:buClrTx/>
              <a:buSzPct val="100000"/>
              <a:buFont typeface="+mj-lt"/>
              <a:buAutoNum type="alphaLcPeriod" startAt="4"/>
            </a:pPr>
            <a:r>
              <a:rPr lang="vi-VN" sz="2800">
                <a:solidFill>
                  <a:schemeClr val="tx1">
                    <a:lumMod val="50000"/>
                  </a:schemeClr>
                </a:solidFill>
              </a:rPr>
              <a:t>Xây </a:t>
            </a:r>
            <a:r>
              <a:rPr lang="vi-VN" sz="2800" dirty="0">
                <a:solidFill>
                  <a:schemeClr val="tx1">
                    <a:lumMod val="50000"/>
                  </a:schemeClr>
                </a:solidFill>
              </a:rPr>
              <a:t>dựng khối đại đoàn kết toàn dân tộc phải có niềm tin vào nhân </a:t>
            </a:r>
            <a:r>
              <a:rPr lang="vi-VN" sz="2800">
                <a:solidFill>
                  <a:schemeClr val="tx1">
                    <a:lumMod val="50000"/>
                  </a:schemeClr>
                </a:solidFill>
              </a:rPr>
              <a:t>dân.</a:t>
            </a:r>
            <a:endParaRPr lang="en-US" sz="2800" dirty="0">
              <a:solidFill>
                <a:schemeClr val="tx1">
                  <a:lumMod val="50000"/>
                </a:schemeClr>
              </a:solidFill>
            </a:endParaRPr>
          </a:p>
        </p:txBody>
      </p:sp>
      <p:sp>
        <p:nvSpPr>
          <p:cNvPr id="8" name="Rectangle 7">
            <a:extLst>
              <a:ext uri="{FF2B5EF4-FFF2-40B4-BE49-F238E27FC236}">
                <a16:creationId xmlns:a16="http://schemas.microsoft.com/office/drawing/2014/main" id="{D44878CA-F09D-7F4B-AF61-E729E8610AD0}"/>
              </a:ext>
            </a:extLst>
          </p:cNvPr>
          <p:cNvSpPr/>
          <p:nvPr/>
        </p:nvSpPr>
        <p:spPr>
          <a:xfrm>
            <a:off x="133816" y="906148"/>
            <a:ext cx="5508702" cy="3821495"/>
          </a:xfrm>
          <a:prstGeom prst="rect">
            <a:avLst/>
          </a:prstGeom>
        </p:spPr>
        <p:txBody>
          <a:bodyPr wrap="square">
            <a:spAutoFit/>
          </a:bodyPr>
          <a:lstStyle/>
          <a:p>
            <a:pPr marL="685800">
              <a:lnSpc>
                <a:spcPct val="150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Để thực hiện đoàn kết rộng rãi cần có niềm tin vào nhân dân.</a:t>
            </a:r>
            <a:endParaRPr lang="vi-VN" sz="2400" dirty="0">
              <a:latin typeface="Times New Roman" panose="02020603050405020304" pitchFamily="18" charset="0"/>
              <a:ea typeface="Calibri" panose="020F0502020204030204" pitchFamily="34" charset="0"/>
            </a:endParaRPr>
          </a:p>
          <a:p>
            <a:pPr marL="285750" indent="-285750" algn="just">
              <a:lnSpc>
                <a:spcPct val="150000"/>
              </a:lnSpc>
              <a:buFont typeface="Arial" panose="020B0604020202020204" pitchFamily="34" charset="0"/>
              <a:buChar char="•"/>
            </a:pPr>
            <a:r>
              <a:rPr lang="vi-VN" sz="2400" dirty="0">
                <a:latin typeface="Times New Roman" panose="02020603050405020304" pitchFamily="18" charset="0"/>
                <a:ea typeface="Calibri" panose="020F0502020204030204" pitchFamily="34" charset="0"/>
              </a:rPr>
              <a:t>Tin vào dân, dựa vào dân trong tư tưởng đại đoàn </a:t>
            </a:r>
            <a:r>
              <a:rPr lang="vi-VN" sz="2400">
                <a:latin typeface="Times New Roman" panose="02020603050405020304" pitchFamily="18" charset="0"/>
                <a:ea typeface="Calibri" panose="020F0502020204030204" pitchFamily="34" charset="0"/>
              </a:rPr>
              <a:t>kết H</a:t>
            </a:r>
            <a:r>
              <a:rPr lang="en-GB" sz="2400">
                <a:latin typeface="Times New Roman" panose="02020603050405020304" pitchFamily="18" charset="0"/>
                <a:ea typeface="Calibri" panose="020F0502020204030204" pitchFamily="34" charset="0"/>
              </a:rPr>
              <a:t>ồ </a:t>
            </a:r>
            <a:r>
              <a:rPr lang="vi-VN" sz="2400">
                <a:latin typeface="Times New Roman" panose="02020603050405020304" pitchFamily="18" charset="0"/>
                <a:ea typeface="Calibri" panose="020F0502020204030204" pitchFamily="34" charset="0"/>
              </a:rPr>
              <a:t>C</a:t>
            </a:r>
            <a:r>
              <a:rPr lang="en-GB" sz="2400">
                <a:latin typeface="Times New Roman" panose="02020603050405020304" pitchFamily="18" charset="0"/>
                <a:ea typeface="Calibri" panose="020F0502020204030204" pitchFamily="34" charset="0"/>
              </a:rPr>
              <a:t>hí </a:t>
            </a:r>
            <a:r>
              <a:rPr lang="vi-VN" sz="2400">
                <a:latin typeface="Times New Roman" panose="02020603050405020304" pitchFamily="18" charset="0"/>
                <a:ea typeface="Calibri" panose="020F0502020204030204" pitchFamily="34" charset="0"/>
              </a:rPr>
              <a:t>M</a:t>
            </a:r>
            <a:r>
              <a:rPr lang="en-GB" sz="2400">
                <a:latin typeface="Times New Roman" panose="02020603050405020304" pitchFamily="18" charset="0"/>
                <a:ea typeface="Calibri" panose="020F0502020204030204" pitchFamily="34" charset="0"/>
              </a:rPr>
              <a:t>inh</a:t>
            </a:r>
            <a:r>
              <a:rPr lang="vi-VN" sz="2400">
                <a:latin typeface="Times New Roman" panose="02020603050405020304" pitchFamily="18" charset="0"/>
                <a:ea typeface="Calibri" panose="020F0502020204030204" pitchFamily="34" charset="0"/>
              </a:rPr>
              <a:t> </a:t>
            </a:r>
            <a:r>
              <a:rPr lang="vi-VN" sz="2400" dirty="0">
                <a:latin typeface="Times New Roman" panose="02020603050405020304" pitchFamily="18" charset="0"/>
                <a:ea typeface="Calibri" panose="020F0502020204030204" pitchFamily="34" charset="0"/>
              </a:rPr>
              <a:t>là tin vào, là dựa vào tinh thần yêu nước, ý chí giành độc lập tự do</a:t>
            </a:r>
            <a:r>
              <a:rPr lang="en-US" sz="2400" dirty="0"/>
              <a:t>.</a:t>
            </a:r>
          </a:p>
        </p:txBody>
      </p:sp>
      <p:pic>
        <p:nvPicPr>
          <p:cNvPr id="10" name="Picture 9">
            <a:extLst>
              <a:ext uri="{FF2B5EF4-FFF2-40B4-BE49-F238E27FC236}">
                <a16:creationId xmlns:a16="http://schemas.microsoft.com/office/drawing/2014/main" id="{7952F371-3943-FB46-9CDD-BACBAE55E319}"/>
              </a:ext>
            </a:extLst>
          </p:cNvPr>
          <p:cNvPicPr>
            <a:picLocks noChangeAspect="1"/>
          </p:cNvPicPr>
          <p:nvPr/>
        </p:nvPicPr>
        <p:blipFill>
          <a:blip r:embed="rId2"/>
          <a:stretch>
            <a:fillRect/>
          </a:stretch>
        </p:blipFill>
        <p:spPr>
          <a:xfrm>
            <a:off x="5642518" y="1328389"/>
            <a:ext cx="3251200" cy="3200400"/>
          </a:xfrm>
          <a:prstGeom prst="rect">
            <a:avLst/>
          </a:prstGeom>
        </p:spPr>
      </p:pic>
    </p:spTree>
    <p:extLst>
      <p:ext uri="{BB962C8B-B14F-4D97-AF65-F5344CB8AC3E}">
        <p14:creationId xmlns:p14="http://schemas.microsoft.com/office/powerpoint/2010/main" val="383031988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arn(inVertic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arn(inVertical)">
                                      <p:cBhvr>
                                        <p:cTn id="18"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91"/>
        <p:cNvGrpSpPr/>
        <p:nvPr/>
      </p:nvGrpSpPr>
      <p:grpSpPr>
        <a:xfrm>
          <a:off x="0" y="0"/>
          <a:ext cx="0" cy="0"/>
          <a:chOff x="0" y="0"/>
          <a:chExt cx="0" cy="0"/>
        </a:xfrm>
      </p:grpSpPr>
      <p:grpSp>
        <p:nvGrpSpPr>
          <p:cNvPr id="8693" name="Google Shape;8693;p34"/>
          <p:cNvGrpSpPr/>
          <p:nvPr/>
        </p:nvGrpSpPr>
        <p:grpSpPr>
          <a:xfrm>
            <a:off x="5401611" y="989388"/>
            <a:ext cx="2319576" cy="2514864"/>
            <a:chOff x="3779925" y="1751900"/>
            <a:chExt cx="1395150" cy="1512700"/>
          </a:xfrm>
        </p:grpSpPr>
        <p:sp>
          <p:nvSpPr>
            <p:cNvPr id="8694" name="Google Shape;8694;p34"/>
            <p:cNvSpPr/>
            <p:nvPr/>
          </p:nvSpPr>
          <p:spPr>
            <a:xfrm>
              <a:off x="3779925" y="1751900"/>
              <a:ext cx="1395150" cy="1512700"/>
            </a:xfrm>
            <a:custGeom>
              <a:avLst/>
              <a:gdLst/>
              <a:ahLst/>
              <a:cxnLst/>
              <a:rect l="l" t="t" r="r" b="b"/>
              <a:pathLst>
                <a:path w="55806" h="60508" extrusionOk="0">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34"/>
            <p:cNvSpPr/>
            <p:nvPr/>
          </p:nvSpPr>
          <p:spPr>
            <a:xfrm>
              <a:off x="4222500" y="3002200"/>
              <a:ext cx="7125" cy="10750"/>
            </a:xfrm>
            <a:custGeom>
              <a:avLst/>
              <a:gdLst/>
              <a:ahLst/>
              <a:cxnLst/>
              <a:rect l="l" t="t" r="r" b="b"/>
              <a:pathLst>
                <a:path w="285" h="430" extrusionOk="0">
                  <a:moveTo>
                    <a:pt x="130" y="1"/>
                  </a:moveTo>
                  <a:cubicBezTo>
                    <a:pt x="67" y="1"/>
                    <a:pt x="0" y="64"/>
                    <a:pt x="38" y="147"/>
                  </a:cubicBezTo>
                  <a:cubicBezTo>
                    <a:pt x="62" y="230"/>
                    <a:pt x="109" y="313"/>
                    <a:pt x="157" y="397"/>
                  </a:cubicBezTo>
                  <a:cubicBezTo>
                    <a:pt x="172" y="420"/>
                    <a:pt x="191" y="429"/>
                    <a:pt x="209" y="429"/>
                  </a:cubicBezTo>
                  <a:cubicBezTo>
                    <a:pt x="248" y="429"/>
                    <a:pt x="284" y="386"/>
                    <a:pt x="276" y="337"/>
                  </a:cubicBezTo>
                  <a:cubicBezTo>
                    <a:pt x="264" y="254"/>
                    <a:pt x="228" y="159"/>
                    <a:pt x="216" y="75"/>
                  </a:cubicBezTo>
                  <a:cubicBezTo>
                    <a:pt x="203" y="22"/>
                    <a:pt x="167" y="1"/>
                    <a:pt x="1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34"/>
            <p:cNvSpPr/>
            <p:nvPr/>
          </p:nvSpPr>
          <p:spPr>
            <a:xfrm>
              <a:off x="4302325" y="2713800"/>
              <a:ext cx="6250" cy="4850"/>
            </a:xfrm>
            <a:custGeom>
              <a:avLst/>
              <a:gdLst/>
              <a:ahLst/>
              <a:cxnLst/>
              <a:rect l="l" t="t" r="r" b="b"/>
              <a:pathLst>
                <a:path w="250" h="194" extrusionOk="0">
                  <a:moveTo>
                    <a:pt x="101" y="1"/>
                  </a:moveTo>
                  <a:cubicBezTo>
                    <a:pt x="0" y="1"/>
                    <a:pt x="6" y="193"/>
                    <a:pt x="119" y="193"/>
                  </a:cubicBezTo>
                  <a:cubicBezTo>
                    <a:pt x="250" y="193"/>
                    <a:pt x="250" y="3"/>
                    <a:pt x="119" y="3"/>
                  </a:cubicBezTo>
                  <a:cubicBezTo>
                    <a:pt x="113" y="1"/>
                    <a:pt x="107" y="1"/>
                    <a:pt x="1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34"/>
            <p:cNvSpPr/>
            <p:nvPr/>
          </p:nvSpPr>
          <p:spPr>
            <a:xfrm>
              <a:off x="4598550" y="1967900"/>
              <a:ext cx="18400" cy="42450"/>
            </a:xfrm>
            <a:custGeom>
              <a:avLst/>
              <a:gdLst/>
              <a:ahLst/>
              <a:cxnLst/>
              <a:rect l="l" t="t" r="r" b="b"/>
              <a:pathLst>
                <a:path w="736" h="1698" extrusionOk="0">
                  <a:moveTo>
                    <a:pt x="679" y="1"/>
                  </a:moveTo>
                  <a:cubicBezTo>
                    <a:pt x="663" y="1"/>
                    <a:pt x="649" y="9"/>
                    <a:pt x="641" y="26"/>
                  </a:cubicBezTo>
                  <a:cubicBezTo>
                    <a:pt x="367" y="502"/>
                    <a:pt x="188" y="1038"/>
                    <a:pt x="21" y="1561"/>
                  </a:cubicBezTo>
                  <a:cubicBezTo>
                    <a:pt x="0" y="1646"/>
                    <a:pt x="63" y="1698"/>
                    <a:pt x="130" y="1698"/>
                  </a:cubicBezTo>
                  <a:cubicBezTo>
                    <a:pt x="176" y="1698"/>
                    <a:pt x="224" y="1674"/>
                    <a:pt x="248" y="1621"/>
                  </a:cubicBezTo>
                  <a:cubicBezTo>
                    <a:pt x="438" y="1109"/>
                    <a:pt x="641" y="597"/>
                    <a:pt x="736" y="73"/>
                  </a:cubicBezTo>
                  <a:cubicBezTo>
                    <a:pt x="736" y="27"/>
                    <a:pt x="706" y="1"/>
                    <a:pt x="67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34"/>
            <p:cNvSpPr/>
            <p:nvPr/>
          </p:nvSpPr>
          <p:spPr>
            <a:xfrm>
              <a:off x="4597425" y="1994075"/>
              <a:ext cx="18575" cy="50350"/>
            </a:xfrm>
            <a:custGeom>
              <a:avLst/>
              <a:gdLst/>
              <a:ahLst/>
              <a:cxnLst/>
              <a:rect l="l" t="t" r="r" b="b"/>
              <a:pathLst>
                <a:path w="743" h="2014" extrusionOk="0">
                  <a:moveTo>
                    <a:pt x="650" y="1"/>
                  </a:moveTo>
                  <a:cubicBezTo>
                    <a:pt x="619" y="1"/>
                    <a:pt x="588" y="19"/>
                    <a:pt x="578" y="62"/>
                  </a:cubicBezTo>
                  <a:cubicBezTo>
                    <a:pt x="388" y="693"/>
                    <a:pt x="138" y="1300"/>
                    <a:pt x="7" y="1943"/>
                  </a:cubicBezTo>
                  <a:cubicBezTo>
                    <a:pt x="0" y="1990"/>
                    <a:pt x="31" y="2014"/>
                    <a:pt x="63" y="2014"/>
                  </a:cubicBezTo>
                  <a:cubicBezTo>
                    <a:pt x="89" y="2014"/>
                    <a:pt x="115" y="1999"/>
                    <a:pt x="126" y="1967"/>
                  </a:cubicBezTo>
                  <a:cubicBezTo>
                    <a:pt x="364" y="1360"/>
                    <a:pt x="543" y="717"/>
                    <a:pt x="721" y="98"/>
                  </a:cubicBezTo>
                  <a:cubicBezTo>
                    <a:pt x="743" y="41"/>
                    <a:pt x="696" y="1"/>
                    <a:pt x="6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34"/>
            <p:cNvSpPr/>
            <p:nvPr/>
          </p:nvSpPr>
          <p:spPr>
            <a:xfrm>
              <a:off x="4512750" y="2126175"/>
              <a:ext cx="57525" cy="6900"/>
            </a:xfrm>
            <a:custGeom>
              <a:avLst/>
              <a:gdLst/>
              <a:ahLst/>
              <a:cxnLst/>
              <a:rect l="l" t="t" r="r" b="b"/>
              <a:pathLst>
                <a:path w="2301" h="276" extrusionOk="0">
                  <a:moveTo>
                    <a:pt x="2171" y="1"/>
                  </a:moveTo>
                  <a:cubicBezTo>
                    <a:pt x="2163" y="1"/>
                    <a:pt x="2153" y="2"/>
                    <a:pt x="2144" y="5"/>
                  </a:cubicBezTo>
                  <a:cubicBezTo>
                    <a:pt x="1589" y="91"/>
                    <a:pt x="1035" y="146"/>
                    <a:pt x="475" y="146"/>
                  </a:cubicBezTo>
                  <a:cubicBezTo>
                    <a:pt x="337" y="146"/>
                    <a:pt x="199" y="143"/>
                    <a:pt x="60" y="136"/>
                  </a:cubicBezTo>
                  <a:cubicBezTo>
                    <a:pt x="1" y="136"/>
                    <a:pt x="1" y="195"/>
                    <a:pt x="48" y="207"/>
                  </a:cubicBezTo>
                  <a:cubicBezTo>
                    <a:pt x="386" y="252"/>
                    <a:pt x="723" y="276"/>
                    <a:pt x="1060" y="276"/>
                  </a:cubicBezTo>
                  <a:cubicBezTo>
                    <a:pt x="1437" y="276"/>
                    <a:pt x="1814" y="246"/>
                    <a:pt x="2191" y="183"/>
                  </a:cubicBezTo>
                  <a:cubicBezTo>
                    <a:pt x="2301" y="173"/>
                    <a:pt x="2269" y="1"/>
                    <a:pt x="21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34"/>
            <p:cNvSpPr/>
            <p:nvPr/>
          </p:nvSpPr>
          <p:spPr>
            <a:xfrm>
              <a:off x="4573775" y="2126575"/>
              <a:ext cx="3600" cy="2700"/>
            </a:xfrm>
            <a:custGeom>
              <a:avLst/>
              <a:gdLst/>
              <a:ahLst/>
              <a:cxnLst/>
              <a:rect l="l" t="t" r="r" b="b"/>
              <a:pathLst>
                <a:path w="144" h="108" extrusionOk="0">
                  <a:moveTo>
                    <a:pt x="60" y="1"/>
                  </a:moveTo>
                  <a:cubicBezTo>
                    <a:pt x="0" y="1"/>
                    <a:pt x="0" y="108"/>
                    <a:pt x="60" y="108"/>
                  </a:cubicBezTo>
                  <a:cubicBezTo>
                    <a:pt x="143" y="108"/>
                    <a:pt x="143" y="1"/>
                    <a:pt x="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34"/>
            <p:cNvSpPr/>
            <p:nvPr/>
          </p:nvSpPr>
          <p:spPr>
            <a:xfrm>
              <a:off x="4540725" y="2142200"/>
              <a:ext cx="38425" cy="6000"/>
            </a:xfrm>
            <a:custGeom>
              <a:avLst/>
              <a:gdLst/>
              <a:ahLst/>
              <a:cxnLst/>
              <a:rect l="l" t="t" r="r" b="b"/>
              <a:pathLst>
                <a:path w="1537" h="240" extrusionOk="0">
                  <a:moveTo>
                    <a:pt x="1039" y="1"/>
                  </a:moveTo>
                  <a:cubicBezTo>
                    <a:pt x="722" y="1"/>
                    <a:pt x="409" y="34"/>
                    <a:pt x="108" y="43"/>
                  </a:cubicBezTo>
                  <a:cubicBezTo>
                    <a:pt x="1" y="43"/>
                    <a:pt x="1" y="197"/>
                    <a:pt x="108" y="197"/>
                  </a:cubicBezTo>
                  <a:cubicBezTo>
                    <a:pt x="409" y="206"/>
                    <a:pt x="722" y="239"/>
                    <a:pt x="1039" y="239"/>
                  </a:cubicBezTo>
                  <a:cubicBezTo>
                    <a:pt x="1161" y="239"/>
                    <a:pt x="1283" y="234"/>
                    <a:pt x="1406" y="221"/>
                  </a:cubicBezTo>
                  <a:cubicBezTo>
                    <a:pt x="1537" y="209"/>
                    <a:pt x="1537" y="31"/>
                    <a:pt x="1406" y="19"/>
                  </a:cubicBezTo>
                  <a:cubicBezTo>
                    <a:pt x="1283" y="5"/>
                    <a:pt x="1161" y="1"/>
                    <a:pt x="103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34"/>
            <p:cNvSpPr/>
            <p:nvPr/>
          </p:nvSpPr>
          <p:spPr>
            <a:xfrm>
              <a:off x="4548875" y="2156325"/>
              <a:ext cx="30575" cy="9325"/>
            </a:xfrm>
            <a:custGeom>
              <a:avLst/>
              <a:gdLst/>
              <a:ahLst/>
              <a:cxnLst/>
              <a:rect l="l" t="t" r="r" b="b"/>
              <a:pathLst>
                <a:path w="1223" h="373" extrusionOk="0">
                  <a:moveTo>
                    <a:pt x="592" y="1"/>
                  </a:moveTo>
                  <a:cubicBezTo>
                    <a:pt x="422" y="1"/>
                    <a:pt x="250" y="28"/>
                    <a:pt x="103" y="61"/>
                  </a:cubicBezTo>
                  <a:cubicBezTo>
                    <a:pt x="0" y="95"/>
                    <a:pt x="19" y="252"/>
                    <a:pt x="127" y="252"/>
                  </a:cubicBezTo>
                  <a:cubicBezTo>
                    <a:pt x="131" y="252"/>
                    <a:pt x="135" y="252"/>
                    <a:pt x="139" y="251"/>
                  </a:cubicBezTo>
                  <a:cubicBezTo>
                    <a:pt x="205" y="247"/>
                    <a:pt x="270" y="244"/>
                    <a:pt x="335" y="244"/>
                  </a:cubicBezTo>
                  <a:cubicBezTo>
                    <a:pt x="449" y="244"/>
                    <a:pt x="562" y="253"/>
                    <a:pt x="675" y="275"/>
                  </a:cubicBezTo>
                  <a:cubicBezTo>
                    <a:pt x="806" y="299"/>
                    <a:pt x="937" y="359"/>
                    <a:pt x="1092" y="370"/>
                  </a:cubicBezTo>
                  <a:cubicBezTo>
                    <a:pt x="1100" y="372"/>
                    <a:pt x="1107" y="373"/>
                    <a:pt x="1115" y="373"/>
                  </a:cubicBezTo>
                  <a:cubicBezTo>
                    <a:pt x="1222" y="373"/>
                    <a:pt x="1218" y="212"/>
                    <a:pt x="1151" y="156"/>
                  </a:cubicBezTo>
                  <a:cubicBezTo>
                    <a:pt x="996" y="40"/>
                    <a:pt x="795" y="1"/>
                    <a:pt x="59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34"/>
            <p:cNvSpPr/>
            <p:nvPr/>
          </p:nvSpPr>
          <p:spPr>
            <a:xfrm>
              <a:off x="4554500" y="2177475"/>
              <a:ext cx="22275" cy="8700"/>
            </a:xfrm>
            <a:custGeom>
              <a:avLst/>
              <a:gdLst/>
              <a:ahLst/>
              <a:cxnLst/>
              <a:rect l="l" t="t" r="r" b="b"/>
              <a:pathLst>
                <a:path w="891" h="348" extrusionOk="0">
                  <a:moveTo>
                    <a:pt x="142" y="0"/>
                  </a:moveTo>
                  <a:cubicBezTo>
                    <a:pt x="20" y="0"/>
                    <a:pt x="1" y="204"/>
                    <a:pt x="117" y="227"/>
                  </a:cubicBezTo>
                  <a:cubicBezTo>
                    <a:pt x="315" y="282"/>
                    <a:pt x="493" y="347"/>
                    <a:pt x="688" y="347"/>
                  </a:cubicBezTo>
                  <a:cubicBezTo>
                    <a:pt x="704" y="347"/>
                    <a:pt x="720" y="347"/>
                    <a:pt x="736" y="346"/>
                  </a:cubicBezTo>
                  <a:cubicBezTo>
                    <a:pt x="831" y="346"/>
                    <a:pt x="891" y="179"/>
                    <a:pt x="795" y="144"/>
                  </a:cubicBezTo>
                  <a:cubicBezTo>
                    <a:pt x="581" y="48"/>
                    <a:pt x="379" y="36"/>
                    <a:pt x="152" y="1"/>
                  </a:cubicBezTo>
                  <a:cubicBezTo>
                    <a:pt x="149" y="0"/>
                    <a:pt x="145" y="0"/>
                    <a:pt x="1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34"/>
            <p:cNvSpPr/>
            <p:nvPr/>
          </p:nvSpPr>
          <p:spPr>
            <a:xfrm>
              <a:off x="4569000" y="2189375"/>
              <a:ext cx="7175" cy="5700"/>
            </a:xfrm>
            <a:custGeom>
              <a:avLst/>
              <a:gdLst/>
              <a:ahLst/>
              <a:cxnLst/>
              <a:rect l="l" t="t" r="r" b="b"/>
              <a:pathLst>
                <a:path w="287" h="228" extrusionOk="0">
                  <a:moveTo>
                    <a:pt x="156" y="1"/>
                  </a:moveTo>
                  <a:cubicBezTo>
                    <a:pt x="1" y="1"/>
                    <a:pt x="1" y="227"/>
                    <a:pt x="156" y="227"/>
                  </a:cubicBezTo>
                  <a:cubicBezTo>
                    <a:pt x="287" y="227"/>
                    <a:pt x="287" y="1"/>
                    <a:pt x="1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34"/>
            <p:cNvSpPr/>
            <p:nvPr/>
          </p:nvSpPr>
          <p:spPr>
            <a:xfrm>
              <a:off x="4572875" y="2205175"/>
              <a:ext cx="5100" cy="3575"/>
            </a:xfrm>
            <a:custGeom>
              <a:avLst/>
              <a:gdLst/>
              <a:ahLst/>
              <a:cxnLst/>
              <a:rect l="l" t="t" r="r" b="b"/>
              <a:pathLst>
                <a:path w="204" h="143" extrusionOk="0">
                  <a:moveTo>
                    <a:pt x="96" y="0"/>
                  </a:moveTo>
                  <a:cubicBezTo>
                    <a:pt x="1" y="0"/>
                    <a:pt x="1" y="143"/>
                    <a:pt x="96" y="143"/>
                  </a:cubicBezTo>
                  <a:cubicBezTo>
                    <a:pt x="203" y="143"/>
                    <a:pt x="203" y="0"/>
                    <a:pt x="9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34"/>
            <p:cNvSpPr/>
            <p:nvPr/>
          </p:nvSpPr>
          <p:spPr>
            <a:xfrm>
              <a:off x="4348450" y="2585875"/>
              <a:ext cx="50600" cy="36200"/>
            </a:xfrm>
            <a:custGeom>
              <a:avLst/>
              <a:gdLst/>
              <a:ahLst/>
              <a:cxnLst/>
              <a:rect l="l" t="t" r="r" b="b"/>
              <a:pathLst>
                <a:path w="2024" h="1448" extrusionOk="0">
                  <a:moveTo>
                    <a:pt x="84" y="0"/>
                  </a:moveTo>
                  <a:cubicBezTo>
                    <a:pt x="48" y="0"/>
                    <a:pt x="0" y="36"/>
                    <a:pt x="48" y="83"/>
                  </a:cubicBezTo>
                  <a:cubicBezTo>
                    <a:pt x="310" y="298"/>
                    <a:pt x="655" y="429"/>
                    <a:pt x="941" y="619"/>
                  </a:cubicBezTo>
                  <a:cubicBezTo>
                    <a:pt x="1262" y="857"/>
                    <a:pt x="1560" y="1143"/>
                    <a:pt x="1870" y="1429"/>
                  </a:cubicBezTo>
                  <a:cubicBezTo>
                    <a:pt x="1888" y="1442"/>
                    <a:pt x="1906" y="1448"/>
                    <a:pt x="1923" y="1448"/>
                  </a:cubicBezTo>
                  <a:cubicBezTo>
                    <a:pt x="1983" y="1448"/>
                    <a:pt x="2023" y="1377"/>
                    <a:pt x="1977" y="1322"/>
                  </a:cubicBezTo>
                  <a:cubicBezTo>
                    <a:pt x="1727" y="1012"/>
                    <a:pt x="1441" y="774"/>
                    <a:pt x="1120" y="536"/>
                  </a:cubicBezTo>
                  <a:cubicBezTo>
                    <a:pt x="822" y="322"/>
                    <a:pt x="441" y="60"/>
                    <a:pt x="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34"/>
            <p:cNvSpPr/>
            <p:nvPr/>
          </p:nvSpPr>
          <p:spPr>
            <a:xfrm>
              <a:off x="4381975" y="2594075"/>
              <a:ext cx="41075" cy="28750"/>
            </a:xfrm>
            <a:custGeom>
              <a:avLst/>
              <a:gdLst/>
              <a:ahLst/>
              <a:cxnLst/>
              <a:rect l="l" t="t" r="r" b="b"/>
              <a:pathLst>
                <a:path w="1643" h="1150" extrusionOk="0">
                  <a:moveTo>
                    <a:pt x="121" y="1"/>
                  </a:moveTo>
                  <a:cubicBezTo>
                    <a:pt x="55" y="1"/>
                    <a:pt x="1" y="85"/>
                    <a:pt x="64" y="148"/>
                  </a:cubicBezTo>
                  <a:cubicBezTo>
                    <a:pt x="505" y="529"/>
                    <a:pt x="969" y="875"/>
                    <a:pt x="1469" y="1137"/>
                  </a:cubicBezTo>
                  <a:cubicBezTo>
                    <a:pt x="1486" y="1146"/>
                    <a:pt x="1502" y="1150"/>
                    <a:pt x="1517" y="1150"/>
                  </a:cubicBezTo>
                  <a:cubicBezTo>
                    <a:pt x="1598" y="1150"/>
                    <a:pt x="1643" y="1032"/>
                    <a:pt x="1553" y="982"/>
                  </a:cubicBezTo>
                  <a:cubicBezTo>
                    <a:pt x="1076" y="696"/>
                    <a:pt x="624" y="386"/>
                    <a:pt x="183" y="29"/>
                  </a:cubicBezTo>
                  <a:cubicBezTo>
                    <a:pt x="163" y="9"/>
                    <a:pt x="141" y="1"/>
                    <a:pt x="1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34"/>
            <p:cNvSpPr/>
            <p:nvPr/>
          </p:nvSpPr>
          <p:spPr>
            <a:xfrm>
              <a:off x="4595800" y="2043650"/>
              <a:ext cx="32100" cy="91350"/>
            </a:xfrm>
            <a:custGeom>
              <a:avLst/>
              <a:gdLst/>
              <a:ahLst/>
              <a:cxnLst/>
              <a:rect l="l" t="t" r="r" b="b"/>
              <a:pathLst>
                <a:path w="1284" h="3654" extrusionOk="0">
                  <a:moveTo>
                    <a:pt x="1178" y="1"/>
                  </a:moveTo>
                  <a:cubicBezTo>
                    <a:pt x="1139" y="1"/>
                    <a:pt x="1099" y="24"/>
                    <a:pt x="1084" y="79"/>
                  </a:cubicBezTo>
                  <a:cubicBezTo>
                    <a:pt x="882" y="817"/>
                    <a:pt x="655" y="1579"/>
                    <a:pt x="453" y="2318"/>
                  </a:cubicBezTo>
                  <a:cubicBezTo>
                    <a:pt x="358" y="2639"/>
                    <a:pt x="1" y="3270"/>
                    <a:pt x="215" y="3592"/>
                  </a:cubicBezTo>
                  <a:cubicBezTo>
                    <a:pt x="235" y="3623"/>
                    <a:pt x="274" y="3653"/>
                    <a:pt x="323" y="3653"/>
                  </a:cubicBezTo>
                  <a:cubicBezTo>
                    <a:pt x="330" y="3653"/>
                    <a:pt x="338" y="3653"/>
                    <a:pt x="346" y="3651"/>
                  </a:cubicBezTo>
                  <a:cubicBezTo>
                    <a:pt x="429" y="3604"/>
                    <a:pt x="465" y="3568"/>
                    <a:pt x="477" y="3484"/>
                  </a:cubicBezTo>
                  <a:cubicBezTo>
                    <a:pt x="489" y="3437"/>
                    <a:pt x="465" y="3377"/>
                    <a:pt x="429" y="3365"/>
                  </a:cubicBezTo>
                  <a:cubicBezTo>
                    <a:pt x="417" y="3365"/>
                    <a:pt x="417" y="3353"/>
                    <a:pt x="405" y="3353"/>
                  </a:cubicBezTo>
                  <a:cubicBezTo>
                    <a:pt x="401" y="3346"/>
                    <a:pt x="396" y="3343"/>
                    <a:pt x="390" y="3343"/>
                  </a:cubicBezTo>
                  <a:cubicBezTo>
                    <a:pt x="379" y="3343"/>
                    <a:pt x="366" y="3353"/>
                    <a:pt x="358" y="3353"/>
                  </a:cubicBezTo>
                  <a:cubicBezTo>
                    <a:pt x="512" y="2961"/>
                    <a:pt x="774" y="2008"/>
                    <a:pt x="810" y="1877"/>
                  </a:cubicBezTo>
                  <a:cubicBezTo>
                    <a:pt x="953" y="1294"/>
                    <a:pt x="1120" y="698"/>
                    <a:pt x="1263" y="115"/>
                  </a:cubicBezTo>
                  <a:cubicBezTo>
                    <a:pt x="1283" y="46"/>
                    <a:pt x="1232" y="1"/>
                    <a:pt x="11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34"/>
            <p:cNvSpPr/>
            <p:nvPr/>
          </p:nvSpPr>
          <p:spPr>
            <a:xfrm>
              <a:off x="4610800" y="2055000"/>
              <a:ext cx="26475" cy="68650"/>
            </a:xfrm>
            <a:custGeom>
              <a:avLst/>
              <a:gdLst/>
              <a:ahLst/>
              <a:cxnLst/>
              <a:rect l="l" t="t" r="r" b="b"/>
              <a:pathLst>
                <a:path w="1059" h="2746" extrusionOk="0">
                  <a:moveTo>
                    <a:pt x="934" y="1"/>
                  </a:moveTo>
                  <a:cubicBezTo>
                    <a:pt x="897" y="1"/>
                    <a:pt x="859" y="20"/>
                    <a:pt x="841" y="66"/>
                  </a:cubicBezTo>
                  <a:cubicBezTo>
                    <a:pt x="722" y="494"/>
                    <a:pt x="591" y="935"/>
                    <a:pt x="448" y="1364"/>
                  </a:cubicBezTo>
                  <a:cubicBezTo>
                    <a:pt x="293" y="1792"/>
                    <a:pt x="91" y="2209"/>
                    <a:pt x="8" y="2638"/>
                  </a:cubicBezTo>
                  <a:cubicBezTo>
                    <a:pt x="0" y="2699"/>
                    <a:pt x="42" y="2745"/>
                    <a:pt x="88" y="2745"/>
                  </a:cubicBezTo>
                  <a:cubicBezTo>
                    <a:pt x="114" y="2745"/>
                    <a:pt x="141" y="2731"/>
                    <a:pt x="163" y="2697"/>
                  </a:cubicBezTo>
                  <a:cubicBezTo>
                    <a:pt x="639" y="1983"/>
                    <a:pt x="817" y="935"/>
                    <a:pt x="1044" y="125"/>
                  </a:cubicBezTo>
                  <a:cubicBezTo>
                    <a:pt x="1058" y="52"/>
                    <a:pt x="996" y="1"/>
                    <a:pt x="9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34"/>
            <p:cNvSpPr/>
            <p:nvPr/>
          </p:nvSpPr>
          <p:spPr>
            <a:xfrm>
              <a:off x="4003350" y="3190950"/>
              <a:ext cx="63825" cy="13425"/>
            </a:xfrm>
            <a:custGeom>
              <a:avLst/>
              <a:gdLst/>
              <a:ahLst/>
              <a:cxnLst/>
              <a:rect l="l" t="t" r="r" b="b"/>
              <a:pathLst>
                <a:path w="2553" h="537" extrusionOk="0">
                  <a:moveTo>
                    <a:pt x="161" y="0"/>
                  </a:moveTo>
                  <a:cubicBezTo>
                    <a:pt x="46" y="0"/>
                    <a:pt x="1" y="172"/>
                    <a:pt x="124" y="217"/>
                  </a:cubicBezTo>
                  <a:cubicBezTo>
                    <a:pt x="686" y="369"/>
                    <a:pt x="1347" y="537"/>
                    <a:pt x="1967" y="537"/>
                  </a:cubicBezTo>
                  <a:cubicBezTo>
                    <a:pt x="2122" y="537"/>
                    <a:pt x="2274" y="526"/>
                    <a:pt x="2422" y="502"/>
                  </a:cubicBezTo>
                  <a:cubicBezTo>
                    <a:pt x="2553" y="467"/>
                    <a:pt x="2553" y="241"/>
                    <a:pt x="2422" y="229"/>
                  </a:cubicBezTo>
                  <a:cubicBezTo>
                    <a:pt x="1672" y="121"/>
                    <a:pt x="934" y="169"/>
                    <a:pt x="184" y="2"/>
                  </a:cubicBezTo>
                  <a:cubicBezTo>
                    <a:pt x="176" y="1"/>
                    <a:pt x="169" y="0"/>
                    <a:pt x="1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34"/>
            <p:cNvSpPr/>
            <p:nvPr/>
          </p:nvSpPr>
          <p:spPr>
            <a:xfrm>
              <a:off x="4021800" y="3173675"/>
              <a:ext cx="52825" cy="14100"/>
            </a:xfrm>
            <a:custGeom>
              <a:avLst/>
              <a:gdLst/>
              <a:ahLst/>
              <a:cxnLst/>
              <a:rect l="l" t="t" r="r" b="b"/>
              <a:pathLst>
                <a:path w="2113" h="564" extrusionOk="0">
                  <a:moveTo>
                    <a:pt x="137" y="1"/>
                  </a:moveTo>
                  <a:cubicBezTo>
                    <a:pt x="35" y="1"/>
                    <a:pt x="0" y="148"/>
                    <a:pt x="101" y="181"/>
                  </a:cubicBezTo>
                  <a:cubicBezTo>
                    <a:pt x="614" y="349"/>
                    <a:pt x="1220" y="563"/>
                    <a:pt x="1772" y="563"/>
                  </a:cubicBezTo>
                  <a:cubicBezTo>
                    <a:pt x="1847" y="563"/>
                    <a:pt x="1921" y="559"/>
                    <a:pt x="1994" y="551"/>
                  </a:cubicBezTo>
                  <a:cubicBezTo>
                    <a:pt x="2077" y="539"/>
                    <a:pt x="2113" y="420"/>
                    <a:pt x="2017" y="384"/>
                  </a:cubicBezTo>
                  <a:cubicBezTo>
                    <a:pt x="1720" y="301"/>
                    <a:pt x="1398" y="277"/>
                    <a:pt x="1089" y="217"/>
                  </a:cubicBezTo>
                  <a:cubicBezTo>
                    <a:pt x="767" y="158"/>
                    <a:pt x="458" y="86"/>
                    <a:pt x="160" y="3"/>
                  </a:cubicBezTo>
                  <a:cubicBezTo>
                    <a:pt x="152" y="1"/>
                    <a:pt x="145" y="1"/>
                    <a:pt x="1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34"/>
            <p:cNvSpPr/>
            <p:nvPr/>
          </p:nvSpPr>
          <p:spPr>
            <a:xfrm>
              <a:off x="4043850" y="3161775"/>
              <a:ext cx="39125" cy="12225"/>
            </a:xfrm>
            <a:custGeom>
              <a:avLst/>
              <a:gdLst/>
              <a:ahLst/>
              <a:cxnLst/>
              <a:rect l="l" t="t" r="r" b="b"/>
              <a:pathLst>
                <a:path w="1565" h="489" extrusionOk="0">
                  <a:moveTo>
                    <a:pt x="186" y="1"/>
                  </a:moveTo>
                  <a:cubicBezTo>
                    <a:pt x="57" y="1"/>
                    <a:pt x="0" y="206"/>
                    <a:pt x="147" y="229"/>
                  </a:cubicBezTo>
                  <a:cubicBezTo>
                    <a:pt x="373" y="288"/>
                    <a:pt x="635" y="336"/>
                    <a:pt x="873" y="396"/>
                  </a:cubicBezTo>
                  <a:cubicBezTo>
                    <a:pt x="1038" y="434"/>
                    <a:pt x="1202" y="489"/>
                    <a:pt x="1366" y="489"/>
                  </a:cubicBezTo>
                  <a:cubicBezTo>
                    <a:pt x="1404" y="489"/>
                    <a:pt x="1443" y="486"/>
                    <a:pt x="1481" y="479"/>
                  </a:cubicBezTo>
                  <a:cubicBezTo>
                    <a:pt x="1564" y="455"/>
                    <a:pt x="1564" y="324"/>
                    <a:pt x="1516" y="276"/>
                  </a:cubicBezTo>
                  <a:cubicBezTo>
                    <a:pt x="1338" y="157"/>
                    <a:pt x="1112" y="157"/>
                    <a:pt x="897" y="122"/>
                  </a:cubicBezTo>
                  <a:cubicBezTo>
                    <a:pt x="659" y="74"/>
                    <a:pt x="445" y="38"/>
                    <a:pt x="207" y="3"/>
                  </a:cubicBezTo>
                  <a:cubicBezTo>
                    <a:pt x="200" y="1"/>
                    <a:pt x="193" y="1"/>
                    <a:pt x="18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34"/>
            <p:cNvSpPr/>
            <p:nvPr/>
          </p:nvSpPr>
          <p:spPr>
            <a:xfrm>
              <a:off x="4062500" y="3141275"/>
              <a:ext cx="18425" cy="7875"/>
            </a:xfrm>
            <a:custGeom>
              <a:avLst/>
              <a:gdLst/>
              <a:ahLst/>
              <a:cxnLst/>
              <a:rect l="l" t="t" r="r" b="b"/>
              <a:pathLst>
                <a:path w="737" h="315" extrusionOk="0">
                  <a:moveTo>
                    <a:pt x="139" y="0"/>
                  </a:moveTo>
                  <a:cubicBezTo>
                    <a:pt x="30" y="0"/>
                    <a:pt x="0" y="157"/>
                    <a:pt x="104" y="192"/>
                  </a:cubicBezTo>
                  <a:cubicBezTo>
                    <a:pt x="258" y="239"/>
                    <a:pt x="425" y="263"/>
                    <a:pt x="568" y="311"/>
                  </a:cubicBezTo>
                  <a:cubicBezTo>
                    <a:pt x="578" y="314"/>
                    <a:pt x="587" y="315"/>
                    <a:pt x="596" y="315"/>
                  </a:cubicBezTo>
                  <a:cubicBezTo>
                    <a:pt x="696" y="315"/>
                    <a:pt x="737" y="142"/>
                    <a:pt x="628" y="120"/>
                  </a:cubicBezTo>
                  <a:cubicBezTo>
                    <a:pt x="473" y="73"/>
                    <a:pt x="318" y="49"/>
                    <a:pt x="151" y="1"/>
                  </a:cubicBezTo>
                  <a:cubicBezTo>
                    <a:pt x="147" y="1"/>
                    <a:pt x="143" y="0"/>
                    <a:pt x="13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34"/>
            <p:cNvSpPr/>
            <p:nvPr/>
          </p:nvSpPr>
          <p:spPr>
            <a:xfrm>
              <a:off x="4076400" y="3131175"/>
              <a:ext cx="2700" cy="2400"/>
            </a:xfrm>
            <a:custGeom>
              <a:avLst/>
              <a:gdLst/>
              <a:ahLst/>
              <a:cxnLst/>
              <a:rect l="l" t="t" r="r" b="b"/>
              <a:pathLst>
                <a:path w="108" h="96" extrusionOk="0">
                  <a:moveTo>
                    <a:pt x="48" y="0"/>
                  </a:moveTo>
                  <a:cubicBezTo>
                    <a:pt x="0" y="0"/>
                    <a:pt x="0" y="96"/>
                    <a:pt x="48" y="96"/>
                  </a:cubicBezTo>
                  <a:cubicBezTo>
                    <a:pt x="107" y="96"/>
                    <a:pt x="107" y="0"/>
                    <a:pt x="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34"/>
            <p:cNvSpPr/>
            <p:nvPr/>
          </p:nvSpPr>
          <p:spPr>
            <a:xfrm>
              <a:off x="4077275" y="3126100"/>
              <a:ext cx="625" cy="625"/>
            </a:xfrm>
            <a:custGeom>
              <a:avLst/>
              <a:gdLst/>
              <a:ahLst/>
              <a:cxnLst/>
              <a:rect l="l" t="t" r="r" b="b"/>
              <a:pathLst>
                <a:path w="25" h="25" extrusionOk="0">
                  <a:moveTo>
                    <a:pt x="13" y="1"/>
                  </a:moveTo>
                  <a:cubicBezTo>
                    <a:pt x="1" y="1"/>
                    <a:pt x="1" y="25"/>
                    <a:pt x="13" y="25"/>
                  </a:cubicBezTo>
                  <a:cubicBezTo>
                    <a:pt x="25" y="25"/>
                    <a:pt x="25" y="1"/>
                    <a:pt x="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34"/>
            <p:cNvSpPr/>
            <p:nvPr/>
          </p:nvSpPr>
          <p:spPr>
            <a:xfrm>
              <a:off x="4309750" y="2626950"/>
              <a:ext cx="4500" cy="3575"/>
            </a:xfrm>
            <a:custGeom>
              <a:avLst/>
              <a:gdLst/>
              <a:ahLst/>
              <a:cxnLst/>
              <a:rect l="l" t="t" r="r" b="b"/>
              <a:pathLst>
                <a:path w="180" h="143" extrusionOk="0">
                  <a:moveTo>
                    <a:pt x="84" y="0"/>
                  </a:moveTo>
                  <a:cubicBezTo>
                    <a:pt x="1" y="0"/>
                    <a:pt x="1" y="143"/>
                    <a:pt x="84" y="143"/>
                  </a:cubicBezTo>
                  <a:cubicBezTo>
                    <a:pt x="179" y="143"/>
                    <a:pt x="179" y="0"/>
                    <a:pt x="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34"/>
            <p:cNvSpPr/>
            <p:nvPr/>
          </p:nvSpPr>
          <p:spPr>
            <a:xfrm>
              <a:off x="4093325" y="2379900"/>
              <a:ext cx="147700" cy="48350"/>
            </a:xfrm>
            <a:custGeom>
              <a:avLst/>
              <a:gdLst/>
              <a:ahLst/>
              <a:cxnLst/>
              <a:rect l="l" t="t" r="r" b="b"/>
              <a:pathLst>
                <a:path w="5908" h="1934" extrusionOk="0">
                  <a:moveTo>
                    <a:pt x="178" y="1"/>
                  </a:moveTo>
                  <a:cubicBezTo>
                    <a:pt x="64" y="1"/>
                    <a:pt x="0" y="169"/>
                    <a:pt x="109" y="238"/>
                  </a:cubicBezTo>
                  <a:cubicBezTo>
                    <a:pt x="1688" y="1238"/>
                    <a:pt x="3537" y="1934"/>
                    <a:pt x="5420" y="1934"/>
                  </a:cubicBezTo>
                  <a:cubicBezTo>
                    <a:pt x="5511" y="1934"/>
                    <a:pt x="5602" y="1932"/>
                    <a:pt x="5693" y="1929"/>
                  </a:cubicBezTo>
                  <a:cubicBezTo>
                    <a:pt x="5907" y="1905"/>
                    <a:pt x="5907" y="1631"/>
                    <a:pt x="5693" y="1595"/>
                  </a:cubicBezTo>
                  <a:cubicBezTo>
                    <a:pt x="3728" y="1405"/>
                    <a:pt x="1978" y="1036"/>
                    <a:pt x="252" y="24"/>
                  </a:cubicBezTo>
                  <a:cubicBezTo>
                    <a:pt x="226" y="8"/>
                    <a:pt x="201" y="1"/>
                    <a:pt x="1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34"/>
            <p:cNvSpPr/>
            <p:nvPr/>
          </p:nvSpPr>
          <p:spPr>
            <a:xfrm>
              <a:off x="4150575" y="2380275"/>
              <a:ext cx="90725" cy="30950"/>
            </a:xfrm>
            <a:custGeom>
              <a:avLst/>
              <a:gdLst/>
              <a:ahLst/>
              <a:cxnLst/>
              <a:rect l="l" t="t" r="r" b="b"/>
              <a:pathLst>
                <a:path w="3629" h="1238" extrusionOk="0">
                  <a:moveTo>
                    <a:pt x="150" y="0"/>
                  </a:moveTo>
                  <a:cubicBezTo>
                    <a:pt x="61" y="0"/>
                    <a:pt x="1" y="132"/>
                    <a:pt x="105" y="164"/>
                  </a:cubicBezTo>
                  <a:cubicBezTo>
                    <a:pt x="1153" y="640"/>
                    <a:pt x="2343" y="1116"/>
                    <a:pt x="3522" y="1235"/>
                  </a:cubicBezTo>
                  <a:cubicBezTo>
                    <a:pt x="3530" y="1237"/>
                    <a:pt x="3537" y="1238"/>
                    <a:pt x="3543" y="1238"/>
                  </a:cubicBezTo>
                  <a:cubicBezTo>
                    <a:pt x="3629" y="1238"/>
                    <a:pt x="3624" y="1102"/>
                    <a:pt x="3558" y="1080"/>
                  </a:cubicBezTo>
                  <a:cubicBezTo>
                    <a:pt x="2427" y="723"/>
                    <a:pt x="1296" y="485"/>
                    <a:pt x="188" y="9"/>
                  </a:cubicBezTo>
                  <a:cubicBezTo>
                    <a:pt x="175" y="3"/>
                    <a:pt x="162" y="0"/>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34"/>
            <p:cNvSpPr/>
            <p:nvPr/>
          </p:nvSpPr>
          <p:spPr>
            <a:xfrm>
              <a:off x="4171325" y="2364800"/>
              <a:ext cx="67025" cy="23750"/>
            </a:xfrm>
            <a:custGeom>
              <a:avLst/>
              <a:gdLst/>
              <a:ahLst/>
              <a:cxnLst/>
              <a:rect l="l" t="t" r="r" b="b"/>
              <a:pathLst>
                <a:path w="2681" h="950" extrusionOk="0">
                  <a:moveTo>
                    <a:pt x="132" y="1"/>
                  </a:moveTo>
                  <a:cubicBezTo>
                    <a:pt x="46" y="1"/>
                    <a:pt x="0" y="145"/>
                    <a:pt x="85" y="187"/>
                  </a:cubicBezTo>
                  <a:cubicBezTo>
                    <a:pt x="847" y="521"/>
                    <a:pt x="1728" y="902"/>
                    <a:pt x="2573" y="949"/>
                  </a:cubicBezTo>
                  <a:cubicBezTo>
                    <a:pt x="2680" y="949"/>
                    <a:pt x="2680" y="818"/>
                    <a:pt x="2609" y="771"/>
                  </a:cubicBezTo>
                  <a:cubicBezTo>
                    <a:pt x="1799" y="473"/>
                    <a:pt x="966" y="330"/>
                    <a:pt x="168" y="9"/>
                  </a:cubicBezTo>
                  <a:cubicBezTo>
                    <a:pt x="155" y="3"/>
                    <a:pt x="144" y="1"/>
                    <a:pt x="13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34"/>
            <p:cNvSpPr/>
            <p:nvPr/>
          </p:nvSpPr>
          <p:spPr>
            <a:xfrm>
              <a:off x="4193850" y="2359000"/>
              <a:ext cx="44775" cy="12025"/>
            </a:xfrm>
            <a:custGeom>
              <a:avLst/>
              <a:gdLst/>
              <a:ahLst/>
              <a:cxnLst/>
              <a:rect l="l" t="t" r="r" b="b"/>
              <a:pathLst>
                <a:path w="1791" h="481" extrusionOk="0">
                  <a:moveTo>
                    <a:pt x="163" y="1"/>
                  </a:moveTo>
                  <a:cubicBezTo>
                    <a:pt x="47" y="1"/>
                    <a:pt x="0" y="184"/>
                    <a:pt x="124" y="229"/>
                  </a:cubicBezTo>
                  <a:cubicBezTo>
                    <a:pt x="509" y="369"/>
                    <a:pt x="945" y="481"/>
                    <a:pt x="1364" y="481"/>
                  </a:cubicBezTo>
                  <a:cubicBezTo>
                    <a:pt x="1476" y="481"/>
                    <a:pt x="1587" y="473"/>
                    <a:pt x="1696" y="455"/>
                  </a:cubicBezTo>
                  <a:cubicBezTo>
                    <a:pt x="1791" y="443"/>
                    <a:pt x="1791" y="288"/>
                    <a:pt x="1696" y="276"/>
                  </a:cubicBezTo>
                  <a:cubicBezTo>
                    <a:pt x="1196" y="181"/>
                    <a:pt x="696" y="169"/>
                    <a:pt x="184" y="3"/>
                  </a:cubicBezTo>
                  <a:cubicBezTo>
                    <a:pt x="176" y="1"/>
                    <a:pt x="169" y="1"/>
                    <a:pt x="1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34"/>
            <p:cNvSpPr/>
            <p:nvPr/>
          </p:nvSpPr>
          <p:spPr>
            <a:xfrm>
              <a:off x="4205050" y="2341925"/>
              <a:ext cx="31550" cy="11300"/>
            </a:xfrm>
            <a:custGeom>
              <a:avLst/>
              <a:gdLst/>
              <a:ahLst/>
              <a:cxnLst/>
              <a:rect l="l" t="t" r="r" b="b"/>
              <a:pathLst>
                <a:path w="1262" h="452" extrusionOk="0">
                  <a:moveTo>
                    <a:pt x="159" y="0"/>
                  </a:moveTo>
                  <a:cubicBezTo>
                    <a:pt x="36" y="0"/>
                    <a:pt x="0" y="190"/>
                    <a:pt x="140" y="233"/>
                  </a:cubicBezTo>
                  <a:cubicBezTo>
                    <a:pt x="450" y="316"/>
                    <a:pt x="760" y="412"/>
                    <a:pt x="1069" y="447"/>
                  </a:cubicBezTo>
                  <a:cubicBezTo>
                    <a:pt x="1081" y="450"/>
                    <a:pt x="1092" y="452"/>
                    <a:pt x="1102" y="452"/>
                  </a:cubicBezTo>
                  <a:cubicBezTo>
                    <a:pt x="1220" y="452"/>
                    <a:pt x="1261" y="278"/>
                    <a:pt x="1141" y="245"/>
                  </a:cubicBezTo>
                  <a:cubicBezTo>
                    <a:pt x="843" y="138"/>
                    <a:pt x="510" y="78"/>
                    <a:pt x="200" y="7"/>
                  </a:cubicBezTo>
                  <a:cubicBezTo>
                    <a:pt x="185" y="2"/>
                    <a:pt x="172" y="0"/>
                    <a:pt x="1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34"/>
            <p:cNvSpPr/>
            <p:nvPr/>
          </p:nvSpPr>
          <p:spPr>
            <a:xfrm>
              <a:off x="4226100" y="2321250"/>
              <a:ext cx="7475" cy="5975"/>
            </a:xfrm>
            <a:custGeom>
              <a:avLst/>
              <a:gdLst/>
              <a:ahLst/>
              <a:cxnLst/>
              <a:rect l="l" t="t" r="r" b="b"/>
              <a:pathLst>
                <a:path w="299" h="239" extrusionOk="0">
                  <a:moveTo>
                    <a:pt x="144" y="0"/>
                  </a:moveTo>
                  <a:cubicBezTo>
                    <a:pt x="1" y="0"/>
                    <a:pt x="1" y="239"/>
                    <a:pt x="144" y="239"/>
                  </a:cubicBezTo>
                  <a:cubicBezTo>
                    <a:pt x="299" y="239"/>
                    <a:pt x="299" y="0"/>
                    <a:pt x="1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34"/>
            <p:cNvSpPr/>
            <p:nvPr/>
          </p:nvSpPr>
          <p:spPr>
            <a:xfrm>
              <a:off x="4794325" y="3185650"/>
              <a:ext cx="51825" cy="8550"/>
            </a:xfrm>
            <a:custGeom>
              <a:avLst/>
              <a:gdLst/>
              <a:ahLst/>
              <a:cxnLst/>
              <a:rect l="l" t="t" r="r" b="b"/>
              <a:pathLst>
                <a:path w="2073" h="342" extrusionOk="0">
                  <a:moveTo>
                    <a:pt x="156" y="0"/>
                  </a:moveTo>
                  <a:cubicBezTo>
                    <a:pt x="1" y="0"/>
                    <a:pt x="1" y="238"/>
                    <a:pt x="156" y="238"/>
                  </a:cubicBezTo>
                  <a:cubicBezTo>
                    <a:pt x="650" y="268"/>
                    <a:pt x="1152" y="341"/>
                    <a:pt x="1641" y="341"/>
                  </a:cubicBezTo>
                  <a:cubicBezTo>
                    <a:pt x="1730" y="341"/>
                    <a:pt x="1818" y="339"/>
                    <a:pt x="1906" y="333"/>
                  </a:cubicBezTo>
                  <a:cubicBezTo>
                    <a:pt x="2025" y="333"/>
                    <a:pt x="2073" y="131"/>
                    <a:pt x="1942" y="119"/>
                  </a:cubicBezTo>
                  <a:cubicBezTo>
                    <a:pt x="1358" y="24"/>
                    <a:pt x="751" y="24"/>
                    <a:pt x="15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34"/>
            <p:cNvSpPr/>
            <p:nvPr/>
          </p:nvSpPr>
          <p:spPr>
            <a:xfrm>
              <a:off x="4815475" y="3159150"/>
              <a:ext cx="27400" cy="5675"/>
            </a:xfrm>
            <a:custGeom>
              <a:avLst/>
              <a:gdLst/>
              <a:ahLst/>
              <a:cxnLst/>
              <a:rect l="l" t="t" r="r" b="b"/>
              <a:pathLst>
                <a:path w="1096" h="227" extrusionOk="0">
                  <a:moveTo>
                    <a:pt x="941" y="0"/>
                  </a:moveTo>
                  <a:cubicBezTo>
                    <a:pt x="679" y="0"/>
                    <a:pt x="393" y="0"/>
                    <a:pt x="131" y="12"/>
                  </a:cubicBezTo>
                  <a:cubicBezTo>
                    <a:pt x="128" y="12"/>
                    <a:pt x="124" y="12"/>
                    <a:pt x="120" y="12"/>
                  </a:cubicBezTo>
                  <a:cubicBezTo>
                    <a:pt x="0" y="12"/>
                    <a:pt x="4" y="203"/>
                    <a:pt x="131" y="203"/>
                  </a:cubicBezTo>
                  <a:cubicBezTo>
                    <a:pt x="393" y="203"/>
                    <a:pt x="679" y="203"/>
                    <a:pt x="941" y="227"/>
                  </a:cubicBezTo>
                  <a:cubicBezTo>
                    <a:pt x="1096" y="227"/>
                    <a:pt x="1096" y="0"/>
                    <a:pt x="9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34"/>
            <p:cNvSpPr/>
            <p:nvPr/>
          </p:nvSpPr>
          <p:spPr>
            <a:xfrm>
              <a:off x="4832450" y="3141875"/>
              <a:ext cx="15775" cy="10750"/>
            </a:xfrm>
            <a:custGeom>
              <a:avLst/>
              <a:gdLst/>
              <a:ahLst/>
              <a:cxnLst/>
              <a:rect l="l" t="t" r="r" b="b"/>
              <a:pathLst>
                <a:path w="631" h="430" extrusionOk="0">
                  <a:moveTo>
                    <a:pt x="381" y="0"/>
                  </a:moveTo>
                  <a:cubicBezTo>
                    <a:pt x="358" y="0"/>
                    <a:pt x="333" y="11"/>
                    <a:pt x="310" y="37"/>
                  </a:cubicBezTo>
                  <a:lnTo>
                    <a:pt x="190" y="156"/>
                  </a:lnTo>
                  <a:cubicBezTo>
                    <a:pt x="167" y="179"/>
                    <a:pt x="167" y="191"/>
                    <a:pt x="167" y="227"/>
                  </a:cubicBezTo>
                  <a:lnTo>
                    <a:pt x="131" y="227"/>
                  </a:lnTo>
                  <a:cubicBezTo>
                    <a:pt x="127" y="227"/>
                    <a:pt x="124" y="227"/>
                    <a:pt x="121" y="227"/>
                  </a:cubicBezTo>
                  <a:cubicBezTo>
                    <a:pt x="0" y="227"/>
                    <a:pt x="4" y="430"/>
                    <a:pt x="155" y="430"/>
                  </a:cubicBezTo>
                  <a:cubicBezTo>
                    <a:pt x="262" y="430"/>
                    <a:pt x="381" y="430"/>
                    <a:pt x="512" y="418"/>
                  </a:cubicBezTo>
                  <a:cubicBezTo>
                    <a:pt x="631" y="406"/>
                    <a:pt x="631" y="239"/>
                    <a:pt x="512" y="227"/>
                  </a:cubicBezTo>
                  <a:lnTo>
                    <a:pt x="393" y="227"/>
                  </a:lnTo>
                  <a:lnTo>
                    <a:pt x="452" y="168"/>
                  </a:lnTo>
                  <a:cubicBezTo>
                    <a:pt x="516" y="104"/>
                    <a:pt x="456" y="0"/>
                    <a:pt x="3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34"/>
            <p:cNvSpPr/>
            <p:nvPr/>
          </p:nvSpPr>
          <p:spPr>
            <a:xfrm>
              <a:off x="4797025" y="2262875"/>
              <a:ext cx="42875" cy="8975"/>
            </a:xfrm>
            <a:custGeom>
              <a:avLst/>
              <a:gdLst/>
              <a:ahLst/>
              <a:cxnLst/>
              <a:rect l="l" t="t" r="r" b="b"/>
              <a:pathLst>
                <a:path w="1715" h="359" extrusionOk="0">
                  <a:moveTo>
                    <a:pt x="124" y="0"/>
                  </a:moveTo>
                  <a:cubicBezTo>
                    <a:pt x="0" y="0"/>
                    <a:pt x="7" y="217"/>
                    <a:pt x="155" y="240"/>
                  </a:cubicBezTo>
                  <a:cubicBezTo>
                    <a:pt x="607" y="276"/>
                    <a:pt x="1084" y="335"/>
                    <a:pt x="1548" y="359"/>
                  </a:cubicBezTo>
                  <a:cubicBezTo>
                    <a:pt x="1691" y="359"/>
                    <a:pt x="1715" y="145"/>
                    <a:pt x="1584" y="121"/>
                  </a:cubicBezTo>
                  <a:cubicBezTo>
                    <a:pt x="1107" y="38"/>
                    <a:pt x="631" y="26"/>
                    <a:pt x="143" y="2"/>
                  </a:cubicBezTo>
                  <a:cubicBezTo>
                    <a:pt x="136" y="1"/>
                    <a:pt x="130" y="0"/>
                    <a:pt x="1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34"/>
            <p:cNvSpPr/>
            <p:nvPr/>
          </p:nvSpPr>
          <p:spPr>
            <a:xfrm>
              <a:off x="4814575" y="2250075"/>
              <a:ext cx="31575" cy="7250"/>
            </a:xfrm>
            <a:custGeom>
              <a:avLst/>
              <a:gdLst/>
              <a:ahLst/>
              <a:cxnLst/>
              <a:rect l="l" t="t" r="r" b="b"/>
              <a:pathLst>
                <a:path w="1263" h="290" extrusionOk="0">
                  <a:moveTo>
                    <a:pt x="703" y="0"/>
                  </a:moveTo>
                  <a:cubicBezTo>
                    <a:pt x="525" y="0"/>
                    <a:pt x="346" y="7"/>
                    <a:pt x="167" y="14"/>
                  </a:cubicBezTo>
                  <a:cubicBezTo>
                    <a:pt x="1" y="14"/>
                    <a:pt x="1" y="276"/>
                    <a:pt x="167" y="276"/>
                  </a:cubicBezTo>
                  <a:cubicBezTo>
                    <a:pt x="346" y="283"/>
                    <a:pt x="525" y="289"/>
                    <a:pt x="703" y="289"/>
                  </a:cubicBezTo>
                  <a:cubicBezTo>
                    <a:pt x="834" y="289"/>
                    <a:pt x="965" y="286"/>
                    <a:pt x="1096" y="276"/>
                  </a:cubicBezTo>
                  <a:cubicBezTo>
                    <a:pt x="1263" y="252"/>
                    <a:pt x="1263" y="38"/>
                    <a:pt x="1096" y="14"/>
                  </a:cubicBezTo>
                  <a:cubicBezTo>
                    <a:pt x="965" y="4"/>
                    <a:pt x="834" y="0"/>
                    <a:pt x="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34"/>
            <p:cNvSpPr/>
            <p:nvPr/>
          </p:nvSpPr>
          <p:spPr>
            <a:xfrm>
              <a:off x="4826575" y="2238850"/>
              <a:ext cx="15825" cy="7775"/>
            </a:xfrm>
            <a:custGeom>
              <a:avLst/>
              <a:gdLst/>
              <a:ahLst/>
              <a:cxnLst/>
              <a:rect l="l" t="t" r="r" b="b"/>
              <a:pathLst>
                <a:path w="633" h="311" extrusionOk="0">
                  <a:moveTo>
                    <a:pt x="146" y="1"/>
                  </a:moveTo>
                  <a:cubicBezTo>
                    <a:pt x="43" y="1"/>
                    <a:pt x="1" y="192"/>
                    <a:pt x="128" y="213"/>
                  </a:cubicBezTo>
                  <a:lnTo>
                    <a:pt x="485" y="308"/>
                  </a:lnTo>
                  <a:cubicBezTo>
                    <a:pt x="493" y="310"/>
                    <a:pt x="500" y="310"/>
                    <a:pt x="508" y="310"/>
                  </a:cubicBezTo>
                  <a:cubicBezTo>
                    <a:pt x="608" y="310"/>
                    <a:pt x="633" y="164"/>
                    <a:pt x="533" y="141"/>
                  </a:cubicBezTo>
                  <a:cubicBezTo>
                    <a:pt x="414" y="94"/>
                    <a:pt x="306" y="46"/>
                    <a:pt x="187" y="10"/>
                  </a:cubicBezTo>
                  <a:cubicBezTo>
                    <a:pt x="173" y="4"/>
                    <a:pt x="159" y="1"/>
                    <a:pt x="1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34"/>
            <p:cNvSpPr/>
            <p:nvPr/>
          </p:nvSpPr>
          <p:spPr>
            <a:xfrm>
              <a:off x="4841075" y="2229875"/>
              <a:ext cx="7750" cy="6275"/>
            </a:xfrm>
            <a:custGeom>
              <a:avLst/>
              <a:gdLst/>
              <a:ahLst/>
              <a:cxnLst/>
              <a:rect l="l" t="t" r="r" b="b"/>
              <a:pathLst>
                <a:path w="310" h="251" extrusionOk="0">
                  <a:moveTo>
                    <a:pt x="167" y="0"/>
                  </a:moveTo>
                  <a:cubicBezTo>
                    <a:pt x="0" y="24"/>
                    <a:pt x="0" y="250"/>
                    <a:pt x="167" y="250"/>
                  </a:cubicBezTo>
                  <a:cubicBezTo>
                    <a:pt x="310" y="250"/>
                    <a:pt x="310" y="0"/>
                    <a:pt x="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34"/>
            <p:cNvSpPr/>
            <p:nvPr/>
          </p:nvSpPr>
          <p:spPr>
            <a:xfrm>
              <a:off x="4920950" y="2150925"/>
              <a:ext cx="170925" cy="119875"/>
            </a:xfrm>
            <a:custGeom>
              <a:avLst/>
              <a:gdLst/>
              <a:ahLst/>
              <a:cxnLst/>
              <a:rect l="l" t="t" r="r" b="b"/>
              <a:pathLst>
                <a:path w="6837" h="4795" extrusionOk="0">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34"/>
            <p:cNvSpPr/>
            <p:nvPr/>
          </p:nvSpPr>
          <p:spPr>
            <a:xfrm>
              <a:off x="4920250" y="2271975"/>
              <a:ext cx="16100" cy="116800"/>
            </a:xfrm>
            <a:custGeom>
              <a:avLst/>
              <a:gdLst/>
              <a:ahLst/>
              <a:cxnLst/>
              <a:rect l="l" t="t" r="r" b="b"/>
              <a:pathLst>
                <a:path w="644" h="4672" extrusionOk="0">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34"/>
            <p:cNvSpPr/>
            <p:nvPr/>
          </p:nvSpPr>
          <p:spPr>
            <a:xfrm>
              <a:off x="4959025" y="2152475"/>
              <a:ext cx="153525" cy="233500"/>
            </a:xfrm>
            <a:custGeom>
              <a:avLst/>
              <a:gdLst/>
              <a:ahLst/>
              <a:cxnLst/>
              <a:rect l="l" t="t" r="r" b="b"/>
              <a:pathLst>
                <a:path w="6141" h="9340" extrusionOk="0">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3BDDD5E6-EC71-164B-A4F1-913337DB5F97}"/>
              </a:ext>
            </a:extLst>
          </p:cNvPr>
          <p:cNvSpPr/>
          <p:nvPr/>
        </p:nvSpPr>
        <p:spPr>
          <a:xfrm>
            <a:off x="1170054" y="146524"/>
            <a:ext cx="2167581" cy="1938992"/>
          </a:xfrm>
          <a:prstGeom prst="rect">
            <a:avLst/>
          </a:prstGeom>
        </p:spPr>
        <p:txBody>
          <a:bodyPr wrap="none">
            <a:spAutoFit/>
          </a:bodyPr>
          <a:lstStyle/>
          <a:p>
            <a:pPr lvl="0" algn="r">
              <a:buClr>
                <a:srgbClr val="3F3742"/>
              </a:buClr>
              <a:buSzPts val="12000"/>
            </a:pPr>
            <a:r>
              <a:rPr lang="en" sz="12000" b="1" dirty="0">
                <a:solidFill>
                  <a:srgbClr val="EC8686"/>
                </a:solidFill>
                <a:latin typeface="Merriweather"/>
                <a:sym typeface="Merriweather"/>
              </a:rPr>
              <a:t>04</a:t>
            </a:r>
          </a:p>
        </p:txBody>
      </p:sp>
      <p:sp>
        <p:nvSpPr>
          <p:cNvPr id="6" name="Rectangle 5">
            <a:extLst>
              <a:ext uri="{FF2B5EF4-FFF2-40B4-BE49-F238E27FC236}">
                <a16:creationId xmlns:a16="http://schemas.microsoft.com/office/drawing/2014/main" id="{EE16E963-AF8B-7847-9AF7-E9712BE039D0}"/>
              </a:ext>
            </a:extLst>
          </p:cNvPr>
          <p:cNvSpPr/>
          <p:nvPr/>
        </p:nvSpPr>
        <p:spPr>
          <a:xfrm>
            <a:off x="379294" y="2106881"/>
            <a:ext cx="4717230" cy="1938992"/>
          </a:xfrm>
          <a:prstGeom prst="rect">
            <a:avLst/>
          </a:prstGeom>
        </p:spPr>
        <p:txBody>
          <a:bodyPr wrap="square">
            <a:spAutoFit/>
          </a:bodyPr>
          <a:lstStyle/>
          <a:p>
            <a:pPr lvl="0">
              <a:spcAft>
                <a:spcPts val="1600"/>
              </a:spcAft>
              <a:buClr>
                <a:srgbClr val="3F3742"/>
              </a:buClr>
              <a:buSzPts val="1800"/>
            </a:pPr>
            <a:r>
              <a:rPr lang="en-US" sz="4000" b="1" dirty="0" err="1">
                <a:solidFill>
                  <a:srgbClr val="3F3742"/>
                </a:solidFill>
                <a:latin typeface="Merriweather"/>
                <a:sym typeface="Merriweather"/>
              </a:rPr>
              <a:t>Hình</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thức</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tổ</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chức</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khối</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đại</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đoàn</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kết</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dân</a:t>
            </a:r>
            <a:r>
              <a:rPr lang="en-US" sz="4000" b="1" dirty="0">
                <a:solidFill>
                  <a:srgbClr val="3F3742"/>
                </a:solidFill>
                <a:latin typeface="Merriweather"/>
                <a:sym typeface="Merriweather"/>
              </a:rPr>
              <a:t> </a:t>
            </a:r>
            <a:r>
              <a:rPr lang="en-US" sz="4000" b="1" dirty="0" err="1">
                <a:solidFill>
                  <a:srgbClr val="3F3742"/>
                </a:solidFill>
                <a:latin typeface="Merriweather"/>
                <a:sym typeface="Merriweather"/>
              </a:rPr>
              <a:t>tộc</a:t>
            </a:r>
            <a:endParaRPr lang="en-US" sz="4000" b="1" dirty="0">
              <a:solidFill>
                <a:srgbClr val="3F3742"/>
              </a:solidFill>
              <a:latin typeface="Merriweather"/>
              <a:sym typeface="Merriweather"/>
            </a:endParaRPr>
          </a:p>
        </p:txBody>
      </p:sp>
    </p:spTree>
    <p:extLst>
      <p:ext uri="{BB962C8B-B14F-4D97-AF65-F5344CB8AC3E}">
        <p14:creationId xmlns:p14="http://schemas.microsoft.com/office/powerpoint/2010/main" val="290204664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4B9975-923F-43B3-BAE0-14008A9826CD}"/>
              </a:ext>
            </a:extLst>
          </p:cNvPr>
          <p:cNvSpPr txBox="1"/>
          <p:nvPr/>
        </p:nvSpPr>
        <p:spPr>
          <a:xfrm>
            <a:off x="312234" y="1227296"/>
            <a:ext cx="5203903" cy="3903954"/>
          </a:xfrm>
          <a:prstGeom prst="rect">
            <a:avLst/>
          </a:prstGeom>
          <a:noFill/>
        </p:spPr>
        <p:txBody>
          <a:bodyPr wrap="square" rtlCol="0">
            <a:spAutoFit/>
          </a:bodyPr>
          <a:lstStyle/>
          <a:p>
            <a:pPr algn="just">
              <a:lnSpc>
                <a:spcPct val="150000"/>
              </a:lnSpc>
              <a:spcAft>
                <a:spcPts val="800"/>
              </a:spcAft>
            </a:pPr>
            <a:r>
              <a:rPr lang="en-US" sz="240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Toàn dân tộc chỉ trở thành lực lượng to lớn, có sức mạnh vô địch trong đấu tranh bảo vệ và xây dựng Tổ quốc khi được tập hợp, tổ chức thành một khối vững chắc, được giác ngộ về mục tiêu chiến đấu chung và hoạt động theo một đường lối chính trị đúng đắn.</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D6DC934-186E-4B3A-921A-5834CC747628}"/>
              </a:ext>
            </a:extLst>
          </p:cNvPr>
          <p:cNvSpPr txBox="1"/>
          <p:nvPr/>
        </p:nvSpPr>
        <p:spPr>
          <a:xfrm>
            <a:off x="515815" y="0"/>
            <a:ext cx="7914960" cy="1317027"/>
          </a:xfrm>
          <a:prstGeom prst="rect">
            <a:avLst/>
          </a:prstGeom>
          <a:noFill/>
        </p:spPr>
        <p:txBody>
          <a:bodyPr wrap="square" rtlCol="0">
            <a:spAutoFit/>
          </a:bodyPr>
          <a:lstStyle/>
          <a:p>
            <a:pPr marL="446088" lvl="2" indent="-446088">
              <a:lnSpc>
                <a:spcPct val="150000"/>
              </a:lnSpc>
              <a:buFont typeface="+mj-lt"/>
              <a:buAutoNum type="alphaLcPeriod"/>
            </a:pPr>
            <a:r>
              <a:rPr lang="en-GB" sz="2800" b="1">
                <a:latin typeface="Merriweather" panose="020B0604020202020204" charset="-93"/>
              </a:rPr>
              <a:t>Hình thức tổ chức khối đại đoàn kết dân tộc là Mặt trận dân tộc thống nhất</a:t>
            </a:r>
          </a:p>
        </p:txBody>
      </p:sp>
      <p:pic>
        <p:nvPicPr>
          <p:cNvPr id="5" name="Picture 4">
            <a:extLst>
              <a:ext uri="{FF2B5EF4-FFF2-40B4-BE49-F238E27FC236}">
                <a16:creationId xmlns:a16="http://schemas.microsoft.com/office/drawing/2014/main" id="{81F1423B-65B6-420D-9BA6-07E0968E26B5}"/>
              </a:ext>
            </a:extLst>
          </p:cNvPr>
          <p:cNvPicPr>
            <a:picLocks noChangeAspect="1"/>
          </p:cNvPicPr>
          <p:nvPr/>
        </p:nvPicPr>
        <p:blipFill>
          <a:blip r:embed="rId2"/>
          <a:stretch>
            <a:fillRect/>
          </a:stretch>
        </p:blipFill>
        <p:spPr>
          <a:xfrm>
            <a:off x="5739162" y="2108523"/>
            <a:ext cx="3212249" cy="2141499"/>
          </a:xfrm>
          <a:prstGeom prst="rect">
            <a:avLst/>
          </a:prstGeom>
        </p:spPr>
      </p:pic>
    </p:spTree>
    <p:extLst>
      <p:ext uri="{BB962C8B-B14F-4D97-AF65-F5344CB8AC3E}">
        <p14:creationId xmlns:p14="http://schemas.microsoft.com/office/powerpoint/2010/main" val="396934779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7A7A-C603-4E44-8E49-335281234B94}"/>
              </a:ext>
            </a:extLst>
          </p:cNvPr>
          <p:cNvSpPr>
            <a:spLocks noGrp="1"/>
          </p:cNvSpPr>
          <p:nvPr>
            <p:ph type="title"/>
          </p:nvPr>
        </p:nvSpPr>
        <p:spPr>
          <a:xfrm>
            <a:off x="321670" y="317000"/>
            <a:ext cx="8500660" cy="4329722"/>
          </a:xfrm>
        </p:spPr>
        <p:txBody>
          <a:bodyPr/>
          <a:lstStyle/>
          <a:p>
            <a:pPr algn="just">
              <a:lnSpc>
                <a:spcPct val="150000"/>
              </a:lnSpc>
            </a:pPr>
            <a:r>
              <a:rPr lang="vi-VN" sz="2400" b="0">
                <a:solidFill>
                  <a:srgbClr val="222222"/>
                </a:solidFill>
                <a:latin typeface="Times New Roman" panose="02020603050405020304" pitchFamily="18" charset="0"/>
                <a:cs typeface="Times New Roman" panose="02020603050405020304" pitchFamily="18" charset="0"/>
                <a:sym typeface="Arial"/>
              </a:rPr>
              <a:t>Quá trình tìm </a:t>
            </a:r>
            <a:r>
              <a:rPr lang="en-GB" sz="2400" b="0">
                <a:solidFill>
                  <a:srgbClr val="222222"/>
                </a:solidFill>
                <a:latin typeface="Times New Roman" panose="02020603050405020304" pitchFamily="18" charset="0"/>
                <a:cs typeface="Times New Roman" panose="02020603050405020304" pitchFamily="18" charset="0"/>
                <a:sym typeface="Arial"/>
              </a:rPr>
              <a:t>đường </a:t>
            </a:r>
            <a:r>
              <a:rPr lang="vi-VN" sz="2400" b="0">
                <a:solidFill>
                  <a:srgbClr val="222222"/>
                </a:solidFill>
                <a:latin typeface="Times New Roman" panose="02020603050405020304" pitchFamily="18" charset="0"/>
                <a:cs typeface="Times New Roman" panose="02020603050405020304" pitchFamily="18" charset="0"/>
                <a:sym typeface="Arial"/>
              </a:rPr>
              <a:t>cứu nước của Hồ Chí Minh cũng là quá trình tìm kiếm mô hình và cách thức tổ chức quần chúng nhân dân. Sau </a:t>
            </a:r>
            <a:r>
              <a:rPr lang="en-GB" sz="2400" b="0">
                <a:solidFill>
                  <a:srgbClr val="222222"/>
                </a:solidFill>
                <a:latin typeface="Times New Roman" panose="02020603050405020304" pitchFamily="18" charset="0"/>
                <a:cs typeface="Times New Roman" panose="02020603050405020304" pitchFamily="18" charset="0"/>
                <a:sym typeface="Arial"/>
              </a:rPr>
              <a:t>đó </a:t>
            </a:r>
            <a:r>
              <a:rPr lang="vi-VN" sz="2400" b="0">
                <a:solidFill>
                  <a:srgbClr val="222222"/>
                </a:solidFill>
                <a:latin typeface="Times New Roman" panose="02020603050405020304" pitchFamily="18" charset="0"/>
                <a:cs typeface="Times New Roman" panose="02020603050405020304" pitchFamily="18" charset="0"/>
                <a:sym typeface="Arial"/>
              </a:rPr>
              <a:t>chủ tịch Hồ Chí Minh đã đưa quần chúng nhân dân vào các tổ chức yêu nước phù hợp với từng đối tượng.</a:t>
            </a:r>
            <a:r>
              <a:rPr lang="en-GB" sz="2400" b="0">
                <a:solidFill>
                  <a:srgbClr val="222222"/>
                </a:solidFill>
                <a:latin typeface="Times New Roman" panose="02020603050405020304" pitchFamily="18" charset="0"/>
                <a:cs typeface="Times New Roman" panose="02020603050405020304" pitchFamily="18" charset="0"/>
                <a:sym typeface="Arial"/>
              </a:rPr>
              <a:t> </a:t>
            </a:r>
            <a:r>
              <a:rPr lang="vi-VN" sz="2400" b="0">
                <a:solidFill>
                  <a:srgbClr val="222222"/>
                </a:solidFill>
                <a:latin typeface="Times New Roman" panose="02020603050405020304" pitchFamily="18" charset="0"/>
                <a:cs typeface="Times New Roman" panose="02020603050405020304" pitchFamily="18" charset="0"/>
                <a:sym typeface="Arial"/>
              </a:rPr>
              <a:t>Trong đó, bao trùm nhất là Mặt trận dân tộc thống nhất</a:t>
            </a:r>
            <a:r>
              <a:rPr lang="en-GB" sz="2400" b="0">
                <a:solidFill>
                  <a:srgbClr val="222222"/>
                </a:solidFill>
                <a:latin typeface="Times New Roman" panose="02020603050405020304" pitchFamily="18" charset="0"/>
                <a:cs typeface="Times New Roman" panose="02020603050405020304" pitchFamily="18" charset="0"/>
                <a:sym typeface="Arial"/>
              </a:rPr>
              <a:t> - </a:t>
            </a:r>
            <a:r>
              <a:rPr lang="vi-VN" sz="2400" b="0">
                <a:solidFill>
                  <a:srgbClr val="222222"/>
                </a:solidFill>
                <a:latin typeface="Times New Roman" panose="02020603050405020304" pitchFamily="18" charset="0"/>
                <a:cs typeface="Times New Roman" panose="02020603050405020304" pitchFamily="18" charset="0"/>
                <a:sym typeface="Arial"/>
              </a:rPr>
              <a:t>nơi qui tụ mọi tổ chức và cá nhân yêu </a:t>
            </a:r>
            <a:r>
              <a:rPr lang="vi-VN" sz="2400" b="0">
                <a:latin typeface="+mj-lt"/>
              </a:rPr>
              <a:t>nước</a:t>
            </a:r>
            <a:r>
              <a:rPr lang="en-GB" sz="2400" b="0">
                <a:latin typeface="+mj-lt"/>
              </a:rPr>
              <a:t>.</a:t>
            </a:r>
          </a:p>
        </p:txBody>
      </p:sp>
    </p:spTree>
    <p:extLst>
      <p:ext uri="{BB962C8B-B14F-4D97-AF65-F5344CB8AC3E}">
        <p14:creationId xmlns:p14="http://schemas.microsoft.com/office/powerpoint/2010/main" val="54532546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EABAB-A5C7-4C33-B6CA-100A525B3135}"/>
              </a:ext>
            </a:extLst>
          </p:cNvPr>
          <p:cNvSpPr txBox="1"/>
          <p:nvPr/>
        </p:nvSpPr>
        <p:spPr>
          <a:xfrm>
            <a:off x="2022087" y="180206"/>
            <a:ext cx="4460488" cy="4480073"/>
          </a:xfrm>
          <a:prstGeom prst="rect">
            <a:avLst/>
          </a:prstGeom>
          <a:noFill/>
        </p:spPr>
        <p:txBody>
          <a:bodyPr wrap="square" rtlCol="0">
            <a:spAutoFit/>
          </a:bodyPr>
          <a:lstStyle/>
          <a:p>
            <a:pPr algn="ctr">
              <a:lnSpc>
                <a:spcPct val="150000"/>
              </a:lnSpc>
            </a:pPr>
            <a:r>
              <a:rPr lang="en-US" sz="1600" b="1" i="0">
                <a:latin typeface="Times New Roman" panose="02020603050405020304" pitchFamily="18" charset="0"/>
                <a:ea typeface="Palatino" pitchFamily="2" charset="77"/>
                <a:cs typeface="Times New Roman" panose="02020603050405020304" pitchFamily="18" charset="0"/>
              </a:rPr>
              <a:t>NHÓM 9</a:t>
            </a:r>
          </a:p>
          <a:p>
            <a:pPr>
              <a:lnSpc>
                <a:spcPct val="150000"/>
              </a:lnSpc>
              <a:tabLst>
                <a:tab pos="900113" algn="ctr"/>
                <a:tab pos="4483100" algn="ctr"/>
              </a:tabLst>
            </a:pPr>
            <a:r>
              <a:rPr lang="en-US" sz="1600" b="1">
                <a:latin typeface="Times New Roman" panose="02020603050405020304" pitchFamily="18" charset="0"/>
                <a:ea typeface="Palatino" pitchFamily="2" charset="77"/>
                <a:cs typeface="Times New Roman" panose="02020603050405020304" pitchFamily="18" charset="0"/>
              </a:rPr>
              <a:t>	Họ và tên	MSSV</a:t>
            </a:r>
            <a:endParaRPr lang="en-US" sz="1600" b="1" i="0">
              <a:latin typeface="Times New Roman" panose="02020603050405020304" pitchFamily="18" charset="0"/>
              <a:ea typeface="Palatino" pitchFamily="2" charset="77"/>
              <a:cs typeface="Times New Roman" panose="02020603050405020304" pitchFamily="18" charset="0"/>
            </a:endParaRP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Phan Thị Diễm	19180213</a:t>
            </a: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Trần Nguyễn Ngọc Diễm	19180214</a:t>
            </a: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Lâm Quang Bảo Duy	19180220</a:t>
            </a: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Lê Hồng Duyên	19180221</a:t>
            </a: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Nguyễn Như Hoàn Hảo	</a:t>
            </a:r>
            <a:r>
              <a:rPr lang="vi-VN" sz="1600" b="1" i="0">
                <a:latin typeface="Times New Roman" panose="02020603050405020304" pitchFamily="18" charset="0"/>
                <a:ea typeface="Palatino" pitchFamily="2" charset="77"/>
                <a:cs typeface="Times New Roman" panose="02020603050405020304" pitchFamily="18" charset="0"/>
              </a:rPr>
              <a:t>19180246</a:t>
            </a:r>
            <a:endParaRPr lang="en-US" sz="1600" b="1" i="0">
              <a:latin typeface="Times New Roman" panose="02020603050405020304" pitchFamily="18" charset="0"/>
              <a:ea typeface="Palatino" pitchFamily="2" charset="77"/>
              <a:cs typeface="Times New Roman" panose="02020603050405020304" pitchFamily="18" charset="0"/>
            </a:endParaRP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Huỳnh Thị Thương Hiền	</a:t>
            </a:r>
            <a:r>
              <a:rPr lang="vi-VN" sz="1600" b="1" i="0">
                <a:latin typeface="Times New Roman" panose="02020603050405020304" pitchFamily="18" charset="0"/>
                <a:ea typeface="Palatino" pitchFamily="2" charset="77"/>
                <a:cs typeface="Times New Roman" panose="02020603050405020304" pitchFamily="18" charset="0"/>
              </a:rPr>
              <a:t>19180248</a:t>
            </a:r>
            <a:endParaRPr lang="en-US" sz="1600" b="1" i="0">
              <a:latin typeface="Times New Roman" panose="02020603050405020304" pitchFamily="18" charset="0"/>
              <a:ea typeface="Palatino" pitchFamily="2" charset="77"/>
              <a:cs typeface="Times New Roman" panose="02020603050405020304" pitchFamily="18" charset="0"/>
            </a:endParaRP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Nguyễn Thị Thanh Hiền	19180249</a:t>
            </a: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Trần Phú Hiển	19180250</a:t>
            </a:r>
          </a:p>
          <a:p>
            <a:pPr marL="342900" indent="-254000">
              <a:lnSpc>
                <a:spcPct val="150000"/>
              </a:lnSpc>
              <a:buFont typeface="+mj-lt"/>
              <a:buAutoNum type="arabicPeriod"/>
              <a:tabLst>
                <a:tab pos="4846638" algn="r"/>
              </a:tabLst>
            </a:pPr>
            <a:r>
              <a:rPr lang="en-US" sz="1600" b="1" i="0">
                <a:latin typeface="Times New Roman" panose="02020603050405020304" pitchFamily="18" charset="0"/>
                <a:ea typeface="Palatino" pitchFamily="2" charset="77"/>
                <a:cs typeface="Times New Roman" panose="02020603050405020304" pitchFamily="18" charset="0"/>
              </a:rPr>
              <a:t>Dương Thị Phương Uyên	19180451</a:t>
            </a:r>
          </a:p>
          <a:p>
            <a:pPr marL="342900" indent="-342900">
              <a:lnSpc>
                <a:spcPct val="150000"/>
              </a:lnSpc>
              <a:buFont typeface="+mj-lt"/>
              <a:buAutoNum type="arabicPeriod"/>
              <a:tabLst>
                <a:tab pos="4846638" algn="r"/>
              </a:tabLst>
            </a:pPr>
            <a:r>
              <a:rPr lang="en-US" sz="1600" b="1" i="0" u="none" strike="noStrike" cap="none">
                <a:solidFill>
                  <a:srgbClr val="000000"/>
                </a:solidFill>
                <a:effectLst/>
                <a:latin typeface="Times New Roman" panose="02020603050405020304" pitchFamily="18" charset="0"/>
                <a:ea typeface="Palatino" pitchFamily="2" charset="77"/>
                <a:cs typeface="Times New Roman" panose="02020603050405020304" pitchFamily="18" charset="0"/>
                <a:sym typeface="Arial"/>
              </a:rPr>
              <a:t>Lâm Ngọc Bội Thi	1715305</a:t>
            </a:r>
            <a:endParaRPr lang="en-US" sz="1600" b="1" i="0">
              <a:latin typeface="Times New Roman" panose="02020603050405020304" pitchFamily="18" charset="0"/>
              <a:ea typeface="Palatino" pitchFamily="2" charset="77"/>
              <a:cs typeface="Times New Roman" panose="02020603050405020304" pitchFamily="18" charset="0"/>
            </a:endParaRPr>
          </a:p>
        </p:txBody>
      </p:sp>
      <p:pic>
        <p:nvPicPr>
          <p:cNvPr id="6" name="Picture 5">
            <a:extLst>
              <a:ext uri="{FF2B5EF4-FFF2-40B4-BE49-F238E27FC236}">
                <a16:creationId xmlns:a16="http://schemas.microsoft.com/office/drawing/2014/main" id="{65CFAE03-3617-4BB8-9F3F-F8FE0E22B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98469" y="2888994"/>
            <a:ext cx="3028750" cy="2071476"/>
          </a:xfrm>
          <a:prstGeom prst="rect">
            <a:avLst/>
          </a:prstGeom>
        </p:spPr>
      </p:pic>
      <p:pic>
        <p:nvPicPr>
          <p:cNvPr id="7" name="Picture 6">
            <a:extLst>
              <a:ext uri="{FF2B5EF4-FFF2-40B4-BE49-F238E27FC236}">
                <a16:creationId xmlns:a16="http://schemas.microsoft.com/office/drawing/2014/main" id="{039F0764-EEC3-47ED-9705-7C786E37E9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383" y="180206"/>
            <a:ext cx="2324307" cy="1998976"/>
          </a:xfrm>
          <a:prstGeom prst="rect">
            <a:avLst/>
          </a:prstGeom>
        </p:spPr>
      </p:pic>
    </p:spTree>
    <p:extLst>
      <p:ext uri="{BB962C8B-B14F-4D97-AF65-F5344CB8AC3E}">
        <p14:creationId xmlns:p14="http://schemas.microsoft.com/office/powerpoint/2010/main" val="50640235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4EFF07-5233-42F1-B6AA-E0E82204B675}"/>
              </a:ext>
            </a:extLst>
          </p:cNvPr>
          <p:cNvSpPr txBox="1"/>
          <p:nvPr/>
        </p:nvSpPr>
        <p:spPr>
          <a:xfrm>
            <a:off x="339970" y="132862"/>
            <a:ext cx="8464061" cy="1317027"/>
          </a:xfrm>
          <a:prstGeom prst="rect">
            <a:avLst/>
          </a:prstGeom>
          <a:noFill/>
        </p:spPr>
        <p:txBody>
          <a:bodyPr wrap="square" rtlCol="0">
            <a:spAutoFit/>
          </a:bodyPr>
          <a:lstStyle/>
          <a:p>
            <a:pPr marL="514350" lvl="2" indent="-514350">
              <a:lnSpc>
                <a:spcPct val="150000"/>
              </a:lnSpc>
              <a:buFont typeface="+mj-lt"/>
              <a:buAutoNum type="alphaLcPeriod" startAt="2"/>
            </a:pPr>
            <a:r>
              <a:rPr lang="vi-VN" sz="2800" b="1">
                <a:latin typeface="Merriweather" panose="020B0604020202020204" charset="-93"/>
              </a:rPr>
              <a:t>Các nguyên tắc cơ bản về xây dựng và hoạt động của Mặt trận dân tộc thống nhất</a:t>
            </a:r>
            <a:endParaRPr lang="en-GB" sz="2800" b="1">
              <a:latin typeface="Merriweather" panose="020B0604020202020204" charset="-93"/>
            </a:endParaRPr>
          </a:p>
        </p:txBody>
      </p:sp>
      <p:sp>
        <p:nvSpPr>
          <p:cNvPr id="6" name="TextBox 5">
            <a:extLst>
              <a:ext uri="{FF2B5EF4-FFF2-40B4-BE49-F238E27FC236}">
                <a16:creationId xmlns:a16="http://schemas.microsoft.com/office/drawing/2014/main" id="{EFAA004A-5DB1-47DF-8B24-8616C771C41B}"/>
              </a:ext>
            </a:extLst>
          </p:cNvPr>
          <p:cNvSpPr txBox="1"/>
          <p:nvPr/>
        </p:nvSpPr>
        <p:spPr>
          <a:xfrm>
            <a:off x="146423" y="3209987"/>
            <a:ext cx="7441581" cy="2154436"/>
          </a:xfrm>
          <a:prstGeom prst="rect">
            <a:avLst/>
          </a:prstGeom>
          <a:noFill/>
        </p:spPr>
        <p:txBody>
          <a:bodyPr wrap="square" rtlCol="0">
            <a:spAutoFit/>
          </a:bodyPr>
          <a:lstStyle/>
          <a:p>
            <a:pPr marL="625475" indent="-163513" algn="just">
              <a:lnSpc>
                <a:spcPct val="150000"/>
              </a:lnSpc>
              <a:buFont typeface="Arial" panose="020B0604020202020204" pitchFamily="34" charset="0"/>
              <a:buChar char="•"/>
            </a:pPr>
            <a:r>
              <a:rPr lang="en-GB" sz="2000">
                <a:solidFill>
                  <a:srgbClr val="222222"/>
                </a:solidFill>
                <a:latin typeface="Times New Roman" panose="02020603050405020304" pitchFamily="18" charset="0"/>
                <a:cs typeface="Times New Roman" panose="02020603050405020304" pitchFamily="18" charset="0"/>
              </a:rPr>
              <a:t>Đ</a:t>
            </a:r>
            <a:r>
              <a:rPr lang="vi-VN" sz="2000">
                <a:solidFill>
                  <a:srgbClr val="222222"/>
                </a:solidFill>
                <a:latin typeface="Times New Roman" panose="02020603050405020304" pitchFamily="18" charset="0"/>
                <a:cs typeface="Times New Roman" panose="02020603050405020304" pitchFamily="18" charset="0"/>
              </a:rPr>
              <a:t>ại đoàn kết là công việc của toàn dân tộc, song chỉ có thể được củng cố và phát triển vững chắc khi được Đảng lãnh đạo.</a:t>
            </a:r>
            <a:endParaRPr lang="en-GB" sz="2000">
              <a:solidFill>
                <a:srgbClr val="222222"/>
              </a:solidFill>
              <a:latin typeface="Times New Roman" panose="02020603050405020304" pitchFamily="18" charset="0"/>
              <a:cs typeface="Times New Roman" panose="02020603050405020304" pitchFamily="18" charset="0"/>
            </a:endParaRPr>
          </a:p>
          <a:p>
            <a:pPr marL="625475" indent="-163513" algn="just">
              <a:lnSpc>
                <a:spcPct val="150000"/>
              </a:lnSpc>
              <a:buFont typeface="Arial" panose="020B0604020202020204" pitchFamily="34" charset="0"/>
              <a:buChar char="•"/>
            </a:pPr>
            <a:r>
              <a:rPr lang="en-GB" sz="2000">
                <a:solidFill>
                  <a:srgbClr val="222222"/>
                </a:solidFill>
                <a:latin typeface="Times New Roman" panose="02020603050405020304" pitchFamily="18" charset="0"/>
                <a:cs typeface="Times New Roman" panose="02020603050405020304" pitchFamily="18" charset="0"/>
              </a:rPr>
              <a:t>Sự lãnh đạo của Đảng đối với Mặt trận vừa là một tất yếu, vừa phải có điều kiện.</a:t>
            </a:r>
          </a:p>
          <a:p>
            <a:endParaRPr lang="en-GB"/>
          </a:p>
        </p:txBody>
      </p:sp>
      <p:pic>
        <p:nvPicPr>
          <p:cNvPr id="7" name="Picture 6">
            <a:extLst>
              <a:ext uri="{FF2B5EF4-FFF2-40B4-BE49-F238E27FC236}">
                <a16:creationId xmlns:a16="http://schemas.microsoft.com/office/drawing/2014/main" id="{C5F68082-E3AA-43E6-9649-72905F9620F1}"/>
              </a:ext>
            </a:extLst>
          </p:cNvPr>
          <p:cNvPicPr>
            <a:picLocks noChangeAspect="1"/>
          </p:cNvPicPr>
          <p:nvPr/>
        </p:nvPicPr>
        <p:blipFill>
          <a:blip r:embed="rId2"/>
          <a:stretch>
            <a:fillRect/>
          </a:stretch>
        </p:blipFill>
        <p:spPr>
          <a:xfrm>
            <a:off x="6272159" y="1449889"/>
            <a:ext cx="2725418" cy="1799406"/>
          </a:xfrm>
          <a:prstGeom prst="rect">
            <a:avLst/>
          </a:prstGeom>
        </p:spPr>
      </p:pic>
      <p:sp>
        <p:nvSpPr>
          <p:cNvPr id="10" name="TextBox 9">
            <a:extLst>
              <a:ext uri="{FF2B5EF4-FFF2-40B4-BE49-F238E27FC236}">
                <a16:creationId xmlns:a16="http://schemas.microsoft.com/office/drawing/2014/main" id="{1B0F2BAC-FEEF-4547-BCA5-B8455F318B41}"/>
              </a:ext>
            </a:extLst>
          </p:cNvPr>
          <p:cNvSpPr txBox="1"/>
          <p:nvPr/>
        </p:nvSpPr>
        <p:spPr>
          <a:xfrm>
            <a:off x="60614" y="1552417"/>
            <a:ext cx="6297354" cy="155504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600"/>
              </a:spcAft>
              <a:buClr>
                <a:srgbClr val="000000"/>
              </a:buClr>
              <a:buSzTx/>
              <a:buFont typeface="Arial"/>
              <a:buNone/>
              <a:tabLst/>
              <a:defRPr/>
            </a:pPr>
            <a:r>
              <a:rPr kumimoji="0" lang="vi-VN" sz="2200" b="1" i="1"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Một là</a:t>
            </a:r>
            <a:r>
              <a:rPr kumimoji="0" lang="vi-VN" sz="2200" b="1"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a:t>
            </a:r>
            <a:r>
              <a:rPr kumimoji="0" lang="vi-VN"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 Mặt trận dân tộc thống nhất phải được xây dựng trên nền tảng khối liên minh</a:t>
            </a:r>
            <a:r>
              <a:rPr kumimoji="0" lang="en-GB"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 </a:t>
            </a:r>
            <a:r>
              <a:rPr kumimoji="0" lang="vi-VN"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công</a:t>
            </a:r>
            <a:r>
              <a:rPr lang="en-GB" sz="2200" dirty="0">
                <a:solidFill>
                  <a:srgbClr val="222222"/>
                </a:solidFill>
                <a:latin typeface="Times New Roman" panose="02020603050405020304" pitchFamily="18" charset="0"/>
                <a:cs typeface="Times New Roman" panose="02020603050405020304" pitchFamily="18" charset="0"/>
              </a:rPr>
              <a:t>-</a:t>
            </a:r>
            <a:r>
              <a:rPr kumimoji="0" lang="vi-VN"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nông</a:t>
            </a:r>
            <a:r>
              <a:rPr kumimoji="0" lang="en-GB"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a:t>
            </a:r>
            <a:r>
              <a:rPr kumimoji="0" lang="vi-VN"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rPr>
              <a:t>trí thức, đặt dưới sự lãnh đạo của Đảng.</a:t>
            </a:r>
            <a:endParaRPr kumimoji="0" lang="en-GB" sz="2200" b="0" i="0" u="none" strike="noStrike" kern="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20847142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arn(inVertical)">
                                      <p:cBhvr>
                                        <p:cTn id="15" dur="500"/>
                                        <p:tgtEl>
                                          <p:spTgt spid="6">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barn(inVertical)">
                                      <p:cBhvr>
                                        <p:cTn id="1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68233-D8E6-42EB-86C2-36493DA2301E}"/>
              </a:ext>
            </a:extLst>
          </p:cNvPr>
          <p:cNvSpPr txBox="1"/>
          <p:nvPr/>
        </p:nvSpPr>
        <p:spPr>
          <a:xfrm>
            <a:off x="218831" y="1149491"/>
            <a:ext cx="8583197" cy="3349956"/>
          </a:xfrm>
          <a:prstGeom prst="rect">
            <a:avLst/>
          </a:prstGeom>
          <a:noFill/>
        </p:spPr>
        <p:txBody>
          <a:bodyPr wrap="square" rtlCol="0">
            <a:spAutoFit/>
          </a:bodyPr>
          <a:lstStyle/>
          <a:p>
            <a:pPr indent="539750" algn="just">
              <a:lnSpc>
                <a:spcPct val="150000"/>
              </a:lnSpc>
            </a:pPr>
            <a:r>
              <a:rPr lang="vi-VN" sz="2400" b="1" i="1">
                <a:solidFill>
                  <a:srgbClr val="222222"/>
                </a:solidFill>
                <a:latin typeface="Times New Roman" panose="02020603050405020304" pitchFamily="18" charset="0"/>
                <a:cs typeface="Times New Roman" panose="02020603050405020304" pitchFamily="18" charset="0"/>
              </a:rPr>
              <a:t>Hai là</a:t>
            </a:r>
            <a:r>
              <a:rPr lang="vi-VN" sz="2400" b="1">
                <a:solidFill>
                  <a:srgbClr val="222222"/>
                </a:solidFill>
                <a:latin typeface="Times New Roman" panose="02020603050405020304" pitchFamily="18" charset="0"/>
                <a:cs typeface="Times New Roman" panose="02020603050405020304" pitchFamily="18" charset="0"/>
              </a:rPr>
              <a:t>,</a:t>
            </a:r>
            <a:r>
              <a:rPr lang="vi-VN" sz="2400">
                <a:solidFill>
                  <a:srgbClr val="222222"/>
                </a:solidFill>
                <a:latin typeface="Times New Roman" panose="02020603050405020304" pitchFamily="18" charset="0"/>
                <a:cs typeface="Times New Roman" panose="02020603050405020304" pitchFamily="18" charset="0"/>
              </a:rPr>
              <a:t> Mặt trận dân tộc hoạt động theo nguyên tắc hiệp thương dân chủ, đảm bảo đoàn kết ngày càng rộng rãi và bền vững.</a:t>
            </a:r>
          </a:p>
          <a:p>
            <a:pPr>
              <a:lnSpc>
                <a:spcPct val="150000"/>
              </a:lnSpc>
            </a:pPr>
            <a:r>
              <a:rPr lang="vi-VN" sz="2400">
                <a:solidFill>
                  <a:srgbClr val="222222"/>
                </a:solidFill>
                <a:latin typeface="Times New Roman" panose="02020603050405020304" pitchFamily="18" charset="0"/>
                <a:cs typeface="Times New Roman" panose="02020603050405020304" pitchFamily="18" charset="0"/>
              </a:rPr>
              <a:t>Nguyên tắc hiệp thương dân chủ đòi hỏi tất cả mọi vấn đề của Mặt trận đều phải được đem ra để tất cả các thành viên cùng nhau bàn bạc công khai, đi đến nhất trí, loại trừ mọi sự áp đặt hoặc dân chủ hình thức.</a:t>
            </a:r>
          </a:p>
        </p:txBody>
      </p:sp>
      <p:sp>
        <p:nvSpPr>
          <p:cNvPr id="5" name="TextBox 4">
            <a:extLst>
              <a:ext uri="{FF2B5EF4-FFF2-40B4-BE49-F238E27FC236}">
                <a16:creationId xmlns:a16="http://schemas.microsoft.com/office/drawing/2014/main" id="{64E68205-DE04-4EE8-A5E9-C3AF92BA68F6}"/>
              </a:ext>
            </a:extLst>
          </p:cNvPr>
          <p:cNvSpPr txBox="1"/>
          <p:nvPr/>
        </p:nvSpPr>
        <p:spPr>
          <a:xfrm>
            <a:off x="218831" y="195384"/>
            <a:ext cx="8260861" cy="954107"/>
          </a:xfrm>
          <a:prstGeom prst="rect">
            <a:avLst/>
          </a:prstGeom>
          <a:noFill/>
        </p:spPr>
        <p:txBody>
          <a:bodyPr wrap="square" rtlCol="0">
            <a:spAutoFit/>
          </a:bodyPr>
          <a:lstStyle/>
          <a:p>
            <a:pPr marL="392113" indent="-392113">
              <a:buFont typeface="+mj-lt"/>
              <a:buAutoNum type="alphaLcPeriod" startAt="2"/>
            </a:pPr>
            <a:r>
              <a:rPr lang="vi-VN" sz="2800" b="1">
                <a:latin typeface="Merriweather" panose="020B0604020202020204" charset="-93"/>
              </a:rPr>
              <a:t>Các nguyên tắc cơ bản về xây dựng và hoạt động của Mặt trận dân tộc thống nhất</a:t>
            </a:r>
            <a:endParaRPr lang="en-GB" sz="2800" b="1">
              <a:latin typeface="Merriweather" panose="020B0604020202020204" charset="-93"/>
            </a:endParaRPr>
          </a:p>
        </p:txBody>
      </p:sp>
    </p:spTree>
    <p:extLst>
      <p:ext uri="{BB962C8B-B14F-4D97-AF65-F5344CB8AC3E}">
        <p14:creationId xmlns:p14="http://schemas.microsoft.com/office/powerpoint/2010/main" val="211131056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0D1C9C-E23C-4AC3-930A-AD0669F4D8C3}"/>
              </a:ext>
            </a:extLst>
          </p:cNvPr>
          <p:cNvSpPr txBox="1"/>
          <p:nvPr/>
        </p:nvSpPr>
        <p:spPr>
          <a:xfrm>
            <a:off x="285739" y="1387707"/>
            <a:ext cx="4754612" cy="3600986"/>
          </a:xfrm>
          <a:prstGeom prst="rect">
            <a:avLst/>
          </a:prstGeom>
          <a:noFill/>
        </p:spPr>
        <p:txBody>
          <a:bodyPr wrap="square" rtlCol="0">
            <a:spAutoFit/>
          </a:bodyPr>
          <a:lstStyle/>
          <a:p>
            <a:pPr indent="446088" algn="just">
              <a:lnSpc>
                <a:spcPct val="150000"/>
              </a:lnSpc>
            </a:pPr>
            <a:r>
              <a:rPr lang="vi-VN" sz="2400" b="1" i="1">
                <a:latin typeface="+mj-lt"/>
              </a:rPr>
              <a:t>Ba là</a:t>
            </a:r>
            <a:r>
              <a:rPr lang="vi-VN" sz="2400" b="1">
                <a:latin typeface="+mj-lt"/>
              </a:rPr>
              <a:t>,</a:t>
            </a:r>
            <a:r>
              <a:rPr lang="vi-VN" sz="2400">
                <a:latin typeface="+mj-lt"/>
              </a:rPr>
              <a:t> đoàn kết lâu dài, chặt chẽ, chân thành, thân ái, giúp đỡ nhau cùng tiến bộ</a:t>
            </a:r>
            <a:r>
              <a:rPr lang="en-GB" sz="2400">
                <a:latin typeface="+mj-lt"/>
              </a:rPr>
              <a:t>, </a:t>
            </a:r>
            <a:r>
              <a:rPr lang="en-GB" sz="2400">
                <a:latin typeface="Times New Roman" panose="02020603050405020304" pitchFamily="18" charset="0"/>
                <a:cs typeface="Times New Roman" panose="02020603050405020304" pitchFamily="18" charset="0"/>
              </a:rPr>
              <a:t>p</a:t>
            </a:r>
            <a:r>
              <a:rPr lang="vi-VN" sz="2400">
                <a:latin typeface="+mj-lt"/>
              </a:rPr>
              <a:t>hải gắn với đấu tranh</a:t>
            </a:r>
            <a:r>
              <a:rPr lang="en-GB" sz="2400">
                <a:latin typeface="+mj-lt"/>
              </a:rPr>
              <a:t> </a:t>
            </a:r>
            <a:r>
              <a:rPr lang="en-GB" sz="2400">
                <a:latin typeface="Times New Roman" panose="02020603050405020304" pitchFamily="18" charset="0"/>
                <a:cs typeface="Times New Roman" panose="02020603050405020304" pitchFamily="18" charset="0"/>
              </a:rPr>
              <a:t>để</a:t>
            </a:r>
            <a:r>
              <a:rPr lang="vi-VN" sz="2400">
                <a:latin typeface="+mj-lt"/>
              </a:rPr>
              <a:t> tăng cường đoàn kết. Phương châm là “cầu đồng tồn dị” lấy cái chung để hạn chế cái riêng. </a:t>
            </a:r>
          </a:p>
          <a:p>
            <a:pPr algn="just"/>
            <a:endParaRPr lang="en-GB" sz="1200">
              <a:latin typeface="+mj-lt"/>
            </a:endParaRPr>
          </a:p>
        </p:txBody>
      </p:sp>
      <p:sp>
        <p:nvSpPr>
          <p:cNvPr id="5" name="TextBox 4">
            <a:extLst>
              <a:ext uri="{FF2B5EF4-FFF2-40B4-BE49-F238E27FC236}">
                <a16:creationId xmlns:a16="http://schemas.microsoft.com/office/drawing/2014/main" id="{BE7A1A14-EDA3-409F-8209-3B29EFF2A3AA}"/>
              </a:ext>
            </a:extLst>
          </p:cNvPr>
          <p:cNvSpPr txBox="1"/>
          <p:nvPr/>
        </p:nvSpPr>
        <p:spPr>
          <a:xfrm>
            <a:off x="218831" y="195384"/>
            <a:ext cx="8260861" cy="954107"/>
          </a:xfrm>
          <a:prstGeom prst="rect">
            <a:avLst/>
          </a:prstGeom>
          <a:noFill/>
        </p:spPr>
        <p:txBody>
          <a:bodyPr wrap="square" rtlCol="0">
            <a:spAutoFit/>
          </a:bodyPr>
          <a:lstStyle/>
          <a:p>
            <a:pPr marL="392113" indent="-392113">
              <a:buFont typeface="+mj-lt"/>
              <a:buAutoNum type="alphaLcPeriod" startAt="2"/>
            </a:pPr>
            <a:r>
              <a:rPr lang="vi-VN" sz="2800" b="1">
                <a:latin typeface="Merriweather" panose="020B0604020202020204" charset="-93"/>
              </a:rPr>
              <a:t>Các nguyên tắc cơ bản về xây dựng và hoạt động của Mặt trận dân tộc thống nhất</a:t>
            </a:r>
            <a:endParaRPr lang="en-GB" sz="2800" b="1">
              <a:latin typeface="Merriweather" panose="020B0604020202020204" charset="-93"/>
            </a:endParaRPr>
          </a:p>
        </p:txBody>
      </p:sp>
      <p:pic>
        <p:nvPicPr>
          <p:cNvPr id="6" name="Picture 5">
            <a:extLst>
              <a:ext uri="{FF2B5EF4-FFF2-40B4-BE49-F238E27FC236}">
                <a16:creationId xmlns:a16="http://schemas.microsoft.com/office/drawing/2014/main" id="{22E79A3D-8E99-46C3-B61F-F9E4C8E58983}"/>
              </a:ext>
            </a:extLst>
          </p:cNvPr>
          <p:cNvPicPr>
            <a:picLocks noChangeAspect="1"/>
          </p:cNvPicPr>
          <p:nvPr/>
        </p:nvPicPr>
        <p:blipFill>
          <a:blip r:embed="rId2"/>
          <a:stretch>
            <a:fillRect/>
          </a:stretch>
        </p:blipFill>
        <p:spPr>
          <a:xfrm>
            <a:off x="5267752" y="1781718"/>
            <a:ext cx="3590509" cy="2396274"/>
          </a:xfrm>
          <a:prstGeom prst="rect">
            <a:avLst/>
          </a:prstGeom>
        </p:spPr>
      </p:pic>
    </p:spTree>
    <p:extLst>
      <p:ext uri="{BB962C8B-B14F-4D97-AF65-F5344CB8AC3E}">
        <p14:creationId xmlns:p14="http://schemas.microsoft.com/office/powerpoint/2010/main" val="103268581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91"/>
        <p:cNvGrpSpPr/>
        <p:nvPr/>
      </p:nvGrpSpPr>
      <p:grpSpPr>
        <a:xfrm>
          <a:off x="0" y="0"/>
          <a:ext cx="0" cy="0"/>
          <a:chOff x="0" y="0"/>
          <a:chExt cx="0" cy="0"/>
        </a:xfrm>
      </p:grpSpPr>
      <p:sp>
        <p:nvSpPr>
          <p:cNvPr id="5" name="Rectangle 4">
            <a:extLst>
              <a:ext uri="{FF2B5EF4-FFF2-40B4-BE49-F238E27FC236}">
                <a16:creationId xmlns:a16="http://schemas.microsoft.com/office/drawing/2014/main" id="{3BDDD5E6-EC71-164B-A4F1-913337DB5F97}"/>
              </a:ext>
            </a:extLst>
          </p:cNvPr>
          <p:cNvSpPr/>
          <p:nvPr/>
        </p:nvSpPr>
        <p:spPr>
          <a:xfrm>
            <a:off x="5435029" y="167889"/>
            <a:ext cx="2090637" cy="1938992"/>
          </a:xfrm>
          <a:prstGeom prst="rect">
            <a:avLst/>
          </a:prstGeom>
        </p:spPr>
        <p:txBody>
          <a:bodyPr wrap="none">
            <a:spAutoFit/>
          </a:bodyPr>
          <a:lstStyle/>
          <a:p>
            <a:pPr lvl="0" algn="r">
              <a:buClr>
                <a:srgbClr val="3F3742"/>
              </a:buClr>
              <a:buSzPts val="12000"/>
            </a:pPr>
            <a:r>
              <a:rPr lang="en" sz="12000" b="1" dirty="0">
                <a:solidFill>
                  <a:srgbClr val="EC8686"/>
                </a:solidFill>
                <a:latin typeface="Merriweather"/>
                <a:sym typeface="Merriweather"/>
              </a:rPr>
              <a:t>05</a:t>
            </a:r>
          </a:p>
        </p:txBody>
      </p:sp>
      <p:sp>
        <p:nvSpPr>
          <p:cNvPr id="6" name="Rectangle 5">
            <a:extLst>
              <a:ext uri="{FF2B5EF4-FFF2-40B4-BE49-F238E27FC236}">
                <a16:creationId xmlns:a16="http://schemas.microsoft.com/office/drawing/2014/main" id="{EE16E963-AF8B-7847-9AF7-E9712BE039D0}"/>
              </a:ext>
            </a:extLst>
          </p:cNvPr>
          <p:cNvSpPr/>
          <p:nvPr/>
        </p:nvSpPr>
        <p:spPr>
          <a:xfrm>
            <a:off x="3936913" y="2106881"/>
            <a:ext cx="4717230" cy="1938992"/>
          </a:xfrm>
          <a:prstGeom prst="rect">
            <a:avLst/>
          </a:prstGeom>
        </p:spPr>
        <p:txBody>
          <a:bodyPr wrap="square">
            <a:spAutoFit/>
          </a:bodyPr>
          <a:lstStyle/>
          <a:p>
            <a:pPr lvl="0">
              <a:spcAft>
                <a:spcPts val="1600"/>
              </a:spcAft>
              <a:buClr>
                <a:srgbClr val="3F3742"/>
              </a:buClr>
              <a:buSzPts val="1800"/>
            </a:pPr>
            <a:r>
              <a:rPr lang="vi-VN" sz="4000" b="1" dirty="0">
                <a:solidFill>
                  <a:srgbClr val="3F3742"/>
                </a:solidFill>
                <a:latin typeface="Merriweather"/>
                <a:sym typeface="Merriweather"/>
              </a:rPr>
              <a:t>Phương thức xây dựng khối đại đoàn kết dân tộc</a:t>
            </a:r>
          </a:p>
        </p:txBody>
      </p:sp>
      <p:grpSp>
        <p:nvGrpSpPr>
          <p:cNvPr id="44" name="Google Shape;17599;p57">
            <a:extLst>
              <a:ext uri="{FF2B5EF4-FFF2-40B4-BE49-F238E27FC236}">
                <a16:creationId xmlns:a16="http://schemas.microsoft.com/office/drawing/2014/main" id="{A8C9B319-CF24-154E-A5F4-A6451F7A8E64}"/>
              </a:ext>
            </a:extLst>
          </p:cNvPr>
          <p:cNvGrpSpPr/>
          <p:nvPr/>
        </p:nvGrpSpPr>
        <p:grpSpPr>
          <a:xfrm>
            <a:off x="336399" y="2156362"/>
            <a:ext cx="3232348" cy="1182675"/>
            <a:chOff x="2048150" y="1951500"/>
            <a:chExt cx="3702575" cy="1354725"/>
          </a:xfrm>
        </p:grpSpPr>
        <p:sp>
          <p:nvSpPr>
            <p:cNvPr id="45" name="Google Shape;17600;p57">
              <a:extLst>
                <a:ext uri="{FF2B5EF4-FFF2-40B4-BE49-F238E27FC236}">
                  <a16:creationId xmlns:a16="http://schemas.microsoft.com/office/drawing/2014/main" id="{3AFFFC9A-08F5-0949-9AF7-B933D6E484A5}"/>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601;p57">
              <a:extLst>
                <a:ext uri="{FF2B5EF4-FFF2-40B4-BE49-F238E27FC236}">
                  <a16:creationId xmlns:a16="http://schemas.microsoft.com/office/drawing/2014/main" id="{2BC6754A-7F32-F149-84C1-DAE9005E0F52}"/>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602;p57">
              <a:extLst>
                <a:ext uri="{FF2B5EF4-FFF2-40B4-BE49-F238E27FC236}">
                  <a16:creationId xmlns:a16="http://schemas.microsoft.com/office/drawing/2014/main" id="{81C94550-B476-D649-AC87-07BCC6D87340}"/>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603;p57">
              <a:extLst>
                <a:ext uri="{FF2B5EF4-FFF2-40B4-BE49-F238E27FC236}">
                  <a16:creationId xmlns:a16="http://schemas.microsoft.com/office/drawing/2014/main" id="{7C9940BA-2E42-5644-B1B3-BF321FDBC9F1}"/>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604;p57">
              <a:extLst>
                <a:ext uri="{FF2B5EF4-FFF2-40B4-BE49-F238E27FC236}">
                  <a16:creationId xmlns:a16="http://schemas.microsoft.com/office/drawing/2014/main" id="{DD9113D8-EFF6-9744-883E-D581A0844751}"/>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605;p57">
              <a:extLst>
                <a:ext uri="{FF2B5EF4-FFF2-40B4-BE49-F238E27FC236}">
                  <a16:creationId xmlns:a16="http://schemas.microsoft.com/office/drawing/2014/main" id="{F391D6E0-23BE-C34C-839D-B5B7CE118FC2}"/>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606;p57">
              <a:extLst>
                <a:ext uri="{FF2B5EF4-FFF2-40B4-BE49-F238E27FC236}">
                  <a16:creationId xmlns:a16="http://schemas.microsoft.com/office/drawing/2014/main" id="{2A20A039-11A6-CE49-A6BA-D0480018AB48}"/>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607;p57">
              <a:extLst>
                <a:ext uri="{FF2B5EF4-FFF2-40B4-BE49-F238E27FC236}">
                  <a16:creationId xmlns:a16="http://schemas.microsoft.com/office/drawing/2014/main" id="{B56EF629-48DF-E049-806E-013E8DFB4516}"/>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608;p57">
              <a:extLst>
                <a:ext uri="{FF2B5EF4-FFF2-40B4-BE49-F238E27FC236}">
                  <a16:creationId xmlns:a16="http://schemas.microsoft.com/office/drawing/2014/main" id="{C02E9705-F683-B743-AC7E-801569FD9167}"/>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609;p57">
              <a:extLst>
                <a:ext uri="{FF2B5EF4-FFF2-40B4-BE49-F238E27FC236}">
                  <a16:creationId xmlns:a16="http://schemas.microsoft.com/office/drawing/2014/main" id="{0110706F-9E5F-AC45-AA7D-3A68A43CE8D6}"/>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610;p57">
              <a:extLst>
                <a:ext uri="{FF2B5EF4-FFF2-40B4-BE49-F238E27FC236}">
                  <a16:creationId xmlns:a16="http://schemas.microsoft.com/office/drawing/2014/main" id="{6F703B81-DCDB-DE43-8CBE-F28561555B6F}"/>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611;p57">
              <a:extLst>
                <a:ext uri="{FF2B5EF4-FFF2-40B4-BE49-F238E27FC236}">
                  <a16:creationId xmlns:a16="http://schemas.microsoft.com/office/drawing/2014/main" id="{99822A79-4197-BE41-A649-356B8FD62C01}"/>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612;p57">
              <a:extLst>
                <a:ext uri="{FF2B5EF4-FFF2-40B4-BE49-F238E27FC236}">
                  <a16:creationId xmlns:a16="http://schemas.microsoft.com/office/drawing/2014/main" id="{E2F5D286-2823-9347-BDD1-14603478ED22}"/>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613;p57">
              <a:extLst>
                <a:ext uri="{FF2B5EF4-FFF2-40B4-BE49-F238E27FC236}">
                  <a16:creationId xmlns:a16="http://schemas.microsoft.com/office/drawing/2014/main" id="{0F4B216A-9E77-6F4C-B93F-7A7630E6FA7E}"/>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614;p57">
              <a:extLst>
                <a:ext uri="{FF2B5EF4-FFF2-40B4-BE49-F238E27FC236}">
                  <a16:creationId xmlns:a16="http://schemas.microsoft.com/office/drawing/2014/main" id="{9E221F88-777E-A84A-9118-11591C2325ED}"/>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615;p57">
              <a:extLst>
                <a:ext uri="{FF2B5EF4-FFF2-40B4-BE49-F238E27FC236}">
                  <a16:creationId xmlns:a16="http://schemas.microsoft.com/office/drawing/2014/main" id="{9781C9D9-61B4-ED45-A031-B0EB9539D7C8}"/>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616;p57">
              <a:extLst>
                <a:ext uri="{FF2B5EF4-FFF2-40B4-BE49-F238E27FC236}">
                  <a16:creationId xmlns:a16="http://schemas.microsoft.com/office/drawing/2014/main" id="{D3BBD363-A058-F64D-B7F9-F011CD7D18A7}"/>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617;p57">
              <a:extLst>
                <a:ext uri="{FF2B5EF4-FFF2-40B4-BE49-F238E27FC236}">
                  <a16:creationId xmlns:a16="http://schemas.microsoft.com/office/drawing/2014/main" id="{05AD1160-CE8E-CA40-8893-5686D1B85698}"/>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618;p57">
              <a:extLst>
                <a:ext uri="{FF2B5EF4-FFF2-40B4-BE49-F238E27FC236}">
                  <a16:creationId xmlns:a16="http://schemas.microsoft.com/office/drawing/2014/main" id="{D19A62BC-0C15-BD4D-A2E8-F25E14CC920A}"/>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619;p57">
              <a:extLst>
                <a:ext uri="{FF2B5EF4-FFF2-40B4-BE49-F238E27FC236}">
                  <a16:creationId xmlns:a16="http://schemas.microsoft.com/office/drawing/2014/main" id="{D0BDD211-BBA7-7949-89DC-C57797CB45B0}"/>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620;p57">
              <a:extLst>
                <a:ext uri="{FF2B5EF4-FFF2-40B4-BE49-F238E27FC236}">
                  <a16:creationId xmlns:a16="http://schemas.microsoft.com/office/drawing/2014/main" id="{F1956284-1915-E04B-80A7-4BBC1FA46024}"/>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621;p57">
              <a:extLst>
                <a:ext uri="{FF2B5EF4-FFF2-40B4-BE49-F238E27FC236}">
                  <a16:creationId xmlns:a16="http://schemas.microsoft.com/office/drawing/2014/main" id="{A930EFBF-C98D-404A-A112-379645236731}"/>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622;p57">
              <a:extLst>
                <a:ext uri="{FF2B5EF4-FFF2-40B4-BE49-F238E27FC236}">
                  <a16:creationId xmlns:a16="http://schemas.microsoft.com/office/drawing/2014/main" id="{EEE28746-244D-B048-BB55-2B3D5DFD504E}"/>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623;p57">
              <a:extLst>
                <a:ext uri="{FF2B5EF4-FFF2-40B4-BE49-F238E27FC236}">
                  <a16:creationId xmlns:a16="http://schemas.microsoft.com/office/drawing/2014/main" id="{B5C5FE5E-3ADA-8846-B542-321C2F1FC347}"/>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624;p57">
              <a:extLst>
                <a:ext uri="{FF2B5EF4-FFF2-40B4-BE49-F238E27FC236}">
                  <a16:creationId xmlns:a16="http://schemas.microsoft.com/office/drawing/2014/main" id="{D726936A-EEB6-AB4F-93E2-F1D41A025549}"/>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625;p57">
              <a:extLst>
                <a:ext uri="{FF2B5EF4-FFF2-40B4-BE49-F238E27FC236}">
                  <a16:creationId xmlns:a16="http://schemas.microsoft.com/office/drawing/2014/main" id="{941F710A-CE70-0945-92D2-3BEEAEAEC754}"/>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626;p57">
              <a:extLst>
                <a:ext uri="{FF2B5EF4-FFF2-40B4-BE49-F238E27FC236}">
                  <a16:creationId xmlns:a16="http://schemas.microsoft.com/office/drawing/2014/main" id="{0C245C02-0002-714B-B96A-D8EE5FDCB095}"/>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627;p57">
              <a:extLst>
                <a:ext uri="{FF2B5EF4-FFF2-40B4-BE49-F238E27FC236}">
                  <a16:creationId xmlns:a16="http://schemas.microsoft.com/office/drawing/2014/main" id="{A859F877-9EBC-A84E-950F-E33FA29B22D3}"/>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628;p57">
              <a:extLst>
                <a:ext uri="{FF2B5EF4-FFF2-40B4-BE49-F238E27FC236}">
                  <a16:creationId xmlns:a16="http://schemas.microsoft.com/office/drawing/2014/main" id="{EF87FCA3-DD1E-9341-8994-522099706C31}"/>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629;p57">
              <a:extLst>
                <a:ext uri="{FF2B5EF4-FFF2-40B4-BE49-F238E27FC236}">
                  <a16:creationId xmlns:a16="http://schemas.microsoft.com/office/drawing/2014/main" id="{1BF2DF5E-5BE7-1949-8342-AE6740B1300C}"/>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630;p57">
              <a:extLst>
                <a:ext uri="{FF2B5EF4-FFF2-40B4-BE49-F238E27FC236}">
                  <a16:creationId xmlns:a16="http://schemas.microsoft.com/office/drawing/2014/main" id="{F49804EF-3A6A-CA4C-87F0-39A3C93C86DF}"/>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631;p57">
              <a:extLst>
                <a:ext uri="{FF2B5EF4-FFF2-40B4-BE49-F238E27FC236}">
                  <a16:creationId xmlns:a16="http://schemas.microsoft.com/office/drawing/2014/main" id="{22C7CBE8-9BE7-6342-9268-F672E448AF21}"/>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632;p57">
              <a:extLst>
                <a:ext uri="{FF2B5EF4-FFF2-40B4-BE49-F238E27FC236}">
                  <a16:creationId xmlns:a16="http://schemas.microsoft.com/office/drawing/2014/main" id="{7D0E0295-2F33-7840-BDBE-0B297455551E}"/>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633;p57">
              <a:extLst>
                <a:ext uri="{FF2B5EF4-FFF2-40B4-BE49-F238E27FC236}">
                  <a16:creationId xmlns:a16="http://schemas.microsoft.com/office/drawing/2014/main" id="{F2210E24-EBCE-6F43-B334-ED5134C3E998}"/>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634;p57">
              <a:extLst>
                <a:ext uri="{FF2B5EF4-FFF2-40B4-BE49-F238E27FC236}">
                  <a16:creationId xmlns:a16="http://schemas.microsoft.com/office/drawing/2014/main" id="{E948B167-916C-9D4D-B0D3-A2D6F2FD0467}"/>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635;p57">
              <a:extLst>
                <a:ext uri="{FF2B5EF4-FFF2-40B4-BE49-F238E27FC236}">
                  <a16:creationId xmlns:a16="http://schemas.microsoft.com/office/drawing/2014/main" id="{ACC31D45-73A1-E646-864D-D3DB973F87FF}"/>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636;p57">
              <a:extLst>
                <a:ext uri="{FF2B5EF4-FFF2-40B4-BE49-F238E27FC236}">
                  <a16:creationId xmlns:a16="http://schemas.microsoft.com/office/drawing/2014/main" id="{834A340B-1801-AB41-91E5-37466B325E40}"/>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637;p57">
              <a:extLst>
                <a:ext uri="{FF2B5EF4-FFF2-40B4-BE49-F238E27FC236}">
                  <a16:creationId xmlns:a16="http://schemas.microsoft.com/office/drawing/2014/main" id="{C32811CF-F8CC-6C4E-A61D-113C9276ADA8}"/>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638;p57">
              <a:extLst>
                <a:ext uri="{FF2B5EF4-FFF2-40B4-BE49-F238E27FC236}">
                  <a16:creationId xmlns:a16="http://schemas.microsoft.com/office/drawing/2014/main" id="{D89EC489-59AD-114D-8816-F7E6205C0675}"/>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639;p57">
              <a:extLst>
                <a:ext uri="{FF2B5EF4-FFF2-40B4-BE49-F238E27FC236}">
                  <a16:creationId xmlns:a16="http://schemas.microsoft.com/office/drawing/2014/main" id="{246FE4EC-7C6F-9D4A-A4A9-A301181EAECE}"/>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640;p57">
              <a:extLst>
                <a:ext uri="{FF2B5EF4-FFF2-40B4-BE49-F238E27FC236}">
                  <a16:creationId xmlns:a16="http://schemas.microsoft.com/office/drawing/2014/main" id="{1A940F4D-13B2-F845-B366-6791B66D5402}"/>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641;p57">
              <a:extLst>
                <a:ext uri="{FF2B5EF4-FFF2-40B4-BE49-F238E27FC236}">
                  <a16:creationId xmlns:a16="http://schemas.microsoft.com/office/drawing/2014/main" id="{903C164B-7581-8D42-B4FB-95CE0AFF4CAB}"/>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642;p57">
              <a:extLst>
                <a:ext uri="{FF2B5EF4-FFF2-40B4-BE49-F238E27FC236}">
                  <a16:creationId xmlns:a16="http://schemas.microsoft.com/office/drawing/2014/main" id="{B184D6D7-D8F8-6C49-A0DE-E8061B02B897}"/>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643;p57">
              <a:extLst>
                <a:ext uri="{FF2B5EF4-FFF2-40B4-BE49-F238E27FC236}">
                  <a16:creationId xmlns:a16="http://schemas.microsoft.com/office/drawing/2014/main" id="{6850C51D-78CE-1E43-B817-B78ABAD0A35F}"/>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644;p57">
              <a:extLst>
                <a:ext uri="{FF2B5EF4-FFF2-40B4-BE49-F238E27FC236}">
                  <a16:creationId xmlns:a16="http://schemas.microsoft.com/office/drawing/2014/main" id="{C44B93BC-4C12-B748-A550-C2FFA33112C8}"/>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645;p57">
              <a:extLst>
                <a:ext uri="{FF2B5EF4-FFF2-40B4-BE49-F238E27FC236}">
                  <a16:creationId xmlns:a16="http://schemas.microsoft.com/office/drawing/2014/main" id="{96D20D0F-107A-8641-BAB4-00B74FD55177}"/>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646;p57">
              <a:extLst>
                <a:ext uri="{FF2B5EF4-FFF2-40B4-BE49-F238E27FC236}">
                  <a16:creationId xmlns:a16="http://schemas.microsoft.com/office/drawing/2014/main" id="{B2E6FF42-3BC4-1043-A9C7-0BE56BCCAEE9}"/>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647;p57">
              <a:extLst>
                <a:ext uri="{FF2B5EF4-FFF2-40B4-BE49-F238E27FC236}">
                  <a16:creationId xmlns:a16="http://schemas.microsoft.com/office/drawing/2014/main" id="{EFFB927C-52B1-BC4A-84E3-26E4FC188D68}"/>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648;p57">
              <a:extLst>
                <a:ext uri="{FF2B5EF4-FFF2-40B4-BE49-F238E27FC236}">
                  <a16:creationId xmlns:a16="http://schemas.microsoft.com/office/drawing/2014/main" id="{BE97CE13-33DF-AF41-9589-326E204C1BC8}"/>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649;p57">
              <a:extLst>
                <a:ext uri="{FF2B5EF4-FFF2-40B4-BE49-F238E27FC236}">
                  <a16:creationId xmlns:a16="http://schemas.microsoft.com/office/drawing/2014/main" id="{434BEFA7-927B-7945-9AF0-BD33D4134E54}"/>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650;p57">
              <a:extLst>
                <a:ext uri="{FF2B5EF4-FFF2-40B4-BE49-F238E27FC236}">
                  <a16:creationId xmlns:a16="http://schemas.microsoft.com/office/drawing/2014/main" id="{A092B4CA-9A0E-2541-8DF7-6DA945B5627D}"/>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651;p57">
              <a:extLst>
                <a:ext uri="{FF2B5EF4-FFF2-40B4-BE49-F238E27FC236}">
                  <a16:creationId xmlns:a16="http://schemas.microsoft.com/office/drawing/2014/main" id="{F676C833-CF48-B340-8FF7-262EC6E2C5C3}"/>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652;p57">
              <a:extLst>
                <a:ext uri="{FF2B5EF4-FFF2-40B4-BE49-F238E27FC236}">
                  <a16:creationId xmlns:a16="http://schemas.microsoft.com/office/drawing/2014/main" id="{ACA7D20E-63FE-4443-AD18-AF43FC4C64BE}"/>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653;p57">
              <a:extLst>
                <a:ext uri="{FF2B5EF4-FFF2-40B4-BE49-F238E27FC236}">
                  <a16:creationId xmlns:a16="http://schemas.microsoft.com/office/drawing/2014/main" id="{BAF97ABE-2953-CC44-BCDE-A80C3FCFAA88}"/>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654;p57">
              <a:extLst>
                <a:ext uri="{FF2B5EF4-FFF2-40B4-BE49-F238E27FC236}">
                  <a16:creationId xmlns:a16="http://schemas.microsoft.com/office/drawing/2014/main" id="{B4DE801F-B0FC-DF4D-9E9F-6B928C7AE8D7}"/>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655;p57">
              <a:extLst>
                <a:ext uri="{FF2B5EF4-FFF2-40B4-BE49-F238E27FC236}">
                  <a16:creationId xmlns:a16="http://schemas.microsoft.com/office/drawing/2014/main" id="{2C9B4388-33EC-C447-BD15-B53B8074CE6D}"/>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656;p57">
              <a:extLst>
                <a:ext uri="{FF2B5EF4-FFF2-40B4-BE49-F238E27FC236}">
                  <a16:creationId xmlns:a16="http://schemas.microsoft.com/office/drawing/2014/main" id="{1E868E24-41F7-0645-83CF-2AD0086F6658}"/>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657;p57">
              <a:extLst>
                <a:ext uri="{FF2B5EF4-FFF2-40B4-BE49-F238E27FC236}">
                  <a16:creationId xmlns:a16="http://schemas.microsoft.com/office/drawing/2014/main" id="{F573C1A7-30CF-324A-9923-B1861D1DC198}"/>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658;p57">
              <a:extLst>
                <a:ext uri="{FF2B5EF4-FFF2-40B4-BE49-F238E27FC236}">
                  <a16:creationId xmlns:a16="http://schemas.microsoft.com/office/drawing/2014/main" id="{6C465203-BB48-1D45-B4B4-E176E0D0B34E}"/>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659;p57">
              <a:extLst>
                <a:ext uri="{FF2B5EF4-FFF2-40B4-BE49-F238E27FC236}">
                  <a16:creationId xmlns:a16="http://schemas.microsoft.com/office/drawing/2014/main" id="{FB7B9CD7-814A-F048-95F3-406250FF66C3}"/>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660;p57">
              <a:extLst>
                <a:ext uri="{FF2B5EF4-FFF2-40B4-BE49-F238E27FC236}">
                  <a16:creationId xmlns:a16="http://schemas.microsoft.com/office/drawing/2014/main" id="{EC060AC2-7FC9-BC47-A4D3-6ED8AB45A700}"/>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661;p57">
              <a:extLst>
                <a:ext uri="{FF2B5EF4-FFF2-40B4-BE49-F238E27FC236}">
                  <a16:creationId xmlns:a16="http://schemas.microsoft.com/office/drawing/2014/main" id="{611E99E3-C735-CA47-804C-4006AC2BB6B0}"/>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662;p57">
              <a:extLst>
                <a:ext uri="{FF2B5EF4-FFF2-40B4-BE49-F238E27FC236}">
                  <a16:creationId xmlns:a16="http://schemas.microsoft.com/office/drawing/2014/main" id="{E77E65F7-F74D-5448-9AB2-F91A1188C3D5}"/>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663;p57">
              <a:extLst>
                <a:ext uri="{FF2B5EF4-FFF2-40B4-BE49-F238E27FC236}">
                  <a16:creationId xmlns:a16="http://schemas.microsoft.com/office/drawing/2014/main" id="{5314D394-5EA6-464C-821C-69E7461A30A9}"/>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664;p57">
              <a:extLst>
                <a:ext uri="{FF2B5EF4-FFF2-40B4-BE49-F238E27FC236}">
                  <a16:creationId xmlns:a16="http://schemas.microsoft.com/office/drawing/2014/main" id="{59B03087-4A17-DC4D-A6E6-82C7D3AB8200}"/>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665;p57">
              <a:extLst>
                <a:ext uri="{FF2B5EF4-FFF2-40B4-BE49-F238E27FC236}">
                  <a16:creationId xmlns:a16="http://schemas.microsoft.com/office/drawing/2014/main" id="{FC06B46B-953D-7B49-A4C4-6709615F2BFB}"/>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666;p57">
              <a:extLst>
                <a:ext uri="{FF2B5EF4-FFF2-40B4-BE49-F238E27FC236}">
                  <a16:creationId xmlns:a16="http://schemas.microsoft.com/office/drawing/2014/main" id="{E1E35844-E827-C340-8DD3-CF3E5A90A4C6}"/>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667;p57">
              <a:extLst>
                <a:ext uri="{FF2B5EF4-FFF2-40B4-BE49-F238E27FC236}">
                  <a16:creationId xmlns:a16="http://schemas.microsoft.com/office/drawing/2014/main" id="{A5FA2579-D1B0-FE49-879D-85C152DE363B}"/>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668;p57">
              <a:extLst>
                <a:ext uri="{FF2B5EF4-FFF2-40B4-BE49-F238E27FC236}">
                  <a16:creationId xmlns:a16="http://schemas.microsoft.com/office/drawing/2014/main" id="{C859E9D5-C238-0448-ABB9-7A25B21EE98A}"/>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669;p57">
              <a:extLst>
                <a:ext uri="{FF2B5EF4-FFF2-40B4-BE49-F238E27FC236}">
                  <a16:creationId xmlns:a16="http://schemas.microsoft.com/office/drawing/2014/main" id="{911B7D43-31D0-5347-9882-6B949B953EA3}"/>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670;p57">
              <a:extLst>
                <a:ext uri="{FF2B5EF4-FFF2-40B4-BE49-F238E27FC236}">
                  <a16:creationId xmlns:a16="http://schemas.microsoft.com/office/drawing/2014/main" id="{2C22D021-2D39-7849-8810-55F17FA38346}"/>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671;p57">
              <a:extLst>
                <a:ext uri="{FF2B5EF4-FFF2-40B4-BE49-F238E27FC236}">
                  <a16:creationId xmlns:a16="http://schemas.microsoft.com/office/drawing/2014/main" id="{2DBC4581-1A5E-0844-83E3-4AD5DB091B15}"/>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672;p57">
              <a:extLst>
                <a:ext uri="{FF2B5EF4-FFF2-40B4-BE49-F238E27FC236}">
                  <a16:creationId xmlns:a16="http://schemas.microsoft.com/office/drawing/2014/main" id="{5E0C36A3-1F62-FE4B-A2F2-92F9F99C0478}"/>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673;p57">
              <a:extLst>
                <a:ext uri="{FF2B5EF4-FFF2-40B4-BE49-F238E27FC236}">
                  <a16:creationId xmlns:a16="http://schemas.microsoft.com/office/drawing/2014/main" id="{08BC70A7-544D-E842-877A-470FDA9AA771}"/>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674;p57">
              <a:extLst>
                <a:ext uri="{FF2B5EF4-FFF2-40B4-BE49-F238E27FC236}">
                  <a16:creationId xmlns:a16="http://schemas.microsoft.com/office/drawing/2014/main" id="{E2C2AA03-5DE1-E440-A81A-6FCDE780783D}"/>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675;p57">
              <a:extLst>
                <a:ext uri="{FF2B5EF4-FFF2-40B4-BE49-F238E27FC236}">
                  <a16:creationId xmlns:a16="http://schemas.microsoft.com/office/drawing/2014/main" id="{ACC5FDB2-3616-6F49-9A78-8CB434B60EE5}"/>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676;p57">
              <a:extLst>
                <a:ext uri="{FF2B5EF4-FFF2-40B4-BE49-F238E27FC236}">
                  <a16:creationId xmlns:a16="http://schemas.microsoft.com/office/drawing/2014/main" id="{2699B19D-7C8E-DB42-8E69-0D88E07ABACA}"/>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677;p57">
              <a:extLst>
                <a:ext uri="{FF2B5EF4-FFF2-40B4-BE49-F238E27FC236}">
                  <a16:creationId xmlns:a16="http://schemas.microsoft.com/office/drawing/2014/main" id="{3D912A8A-3490-F247-B040-59266D0BF40B}"/>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678;p57">
              <a:extLst>
                <a:ext uri="{FF2B5EF4-FFF2-40B4-BE49-F238E27FC236}">
                  <a16:creationId xmlns:a16="http://schemas.microsoft.com/office/drawing/2014/main" id="{174DD7B7-3C9B-B94D-B33C-B4D8B60F16BB}"/>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679;p57">
              <a:extLst>
                <a:ext uri="{FF2B5EF4-FFF2-40B4-BE49-F238E27FC236}">
                  <a16:creationId xmlns:a16="http://schemas.microsoft.com/office/drawing/2014/main" id="{E82ACDD2-9AFC-9F49-A57D-C3126676BDE4}"/>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680;p57">
              <a:extLst>
                <a:ext uri="{FF2B5EF4-FFF2-40B4-BE49-F238E27FC236}">
                  <a16:creationId xmlns:a16="http://schemas.microsoft.com/office/drawing/2014/main" id="{5966D5BA-0238-404A-8C6F-456CBA04CE97}"/>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681;p57">
              <a:extLst>
                <a:ext uri="{FF2B5EF4-FFF2-40B4-BE49-F238E27FC236}">
                  <a16:creationId xmlns:a16="http://schemas.microsoft.com/office/drawing/2014/main" id="{0E37BE2E-9015-E945-BCFC-347F7947E9A9}"/>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682;p57">
              <a:extLst>
                <a:ext uri="{FF2B5EF4-FFF2-40B4-BE49-F238E27FC236}">
                  <a16:creationId xmlns:a16="http://schemas.microsoft.com/office/drawing/2014/main" id="{76950FE9-712E-A74F-9FBC-B9ADD07DA611}"/>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683;p57">
              <a:extLst>
                <a:ext uri="{FF2B5EF4-FFF2-40B4-BE49-F238E27FC236}">
                  <a16:creationId xmlns:a16="http://schemas.microsoft.com/office/drawing/2014/main" id="{D9A07888-4111-1145-AD3C-DB7C487381BE}"/>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684;p57">
              <a:extLst>
                <a:ext uri="{FF2B5EF4-FFF2-40B4-BE49-F238E27FC236}">
                  <a16:creationId xmlns:a16="http://schemas.microsoft.com/office/drawing/2014/main" id="{6B6F8C8A-CDFE-C94C-88AD-B72F55D351EB}"/>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685;p57">
              <a:extLst>
                <a:ext uri="{FF2B5EF4-FFF2-40B4-BE49-F238E27FC236}">
                  <a16:creationId xmlns:a16="http://schemas.microsoft.com/office/drawing/2014/main" id="{B5BA6CBF-F8C9-B24E-858F-C17E80712F44}"/>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686;p57">
              <a:extLst>
                <a:ext uri="{FF2B5EF4-FFF2-40B4-BE49-F238E27FC236}">
                  <a16:creationId xmlns:a16="http://schemas.microsoft.com/office/drawing/2014/main" id="{34D6131D-BD44-2D45-9FE4-14FF277BE7CE}"/>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687;p57">
              <a:extLst>
                <a:ext uri="{FF2B5EF4-FFF2-40B4-BE49-F238E27FC236}">
                  <a16:creationId xmlns:a16="http://schemas.microsoft.com/office/drawing/2014/main" id="{06CAA4C8-952A-994F-90A0-1A57FDD8D501}"/>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688;p57">
              <a:extLst>
                <a:ext uri="{FF2B5EF4-FFF2-40B4-BE49-F238E27FC236}">
                  <a16:creationId xmlns:a16="http://schemas.microsoft.com/office/drawing/2014/main" id="{36827C0C-B25E-604E-B153-739EE4F616CC}"/>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689;p57">
              <a:extLst>
                <a:ext uri="{FF2B5EF4-FFF2-40B4-BE49-F238E27FC236}">
                  <a16:creationId xmlns:a16="http://schemas.microsoft.com/office/drawing/2014/main" id="{12AC3C96-A8F9-A049-8331-5719EA1A1DDE}"/>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690;p57">
              <a:extLst>
                <a:ext uri="{FF2B5EF4-FFF2-40B4-BE49-F238E27FC236}">
                  <a16:creationId xmlns:a16="http://schemas.microsoft.com/office/drawing/2014/main" id="{5DD9105F-F62E-7E43-9920-6C9945A367F3}"/>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691;p57">
              <a:extLst>
                <a:ext uri="{FF2B5EF4-FFF2-40B4-BE49-F238E27FC236}">
                  <a16:creationId xmlns:a16="http://schemas.microsoft.com/office/drawing/2014/main" id="{8644A997-9025-5A49-8D16-902280F8DFC8}"/>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692;p57">
              <a:extLst>
                <a:ext uri="{FF2B5EF4-FFF2-40B4-BE49-F238E27FC236}">
                  <a16:creationId xmlns:a16="http://schemas.microsoft.com/office/drawing/2014/main" id="{0826BEDE-0823-5342-B9D5-8346C71E748E}"/>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693;p57">
              <a:extLst>
                <a:ext uri="{FF2B5EF4-FFF2-40B4-BE49-F238E27FC236}">
                  <a16:creationId xmlns:a16="http://schemas.microsoft.com/office/drawing/2014/main" id="{E7885AA4-C86F-E545-98A2-4F3741364F0D}"/>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694;p57">
              <a:extLst>
                <a:ext uri="{FF2B5EF4-FFF2-40B4-BE49-F238E27FC236}">
                  <a16:creationId xmlns:a16="http://schemas.microsoft.com/office/drawing/2014/main" id="{8946D6D2-5B35-DC4C-93A2-39045CDB8515}"/>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695;p57">
              <a:extLst>
                <a:ext uri="{FF2B5EF4-FFF2-40B4-BE49-F238E27FC236}">
                  <a16:creationId xmlns:a16="http://schemas.microsoft.com/office/drawing/2014/main" id="{995B4135-A856-9046-8169-2DC1333E9E17}"/>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696;p57">
              <a:extLst>
                <a:ext uri="{FF2B5EF4-FFF2-40B4-BE49-F238E27FC236}">
                  <a16:creationId xmlns:a16="http://schemas.microsoft.com/office/drawing/2014/main" id="{442BAA49-1868-1B44-9F12-053965BF6E73}"/>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697;p57">
              <a:extLst>
                <a:ext uri="{FF2B5EF4-FFF2-40B4-BE49-F238E27FC236}">
                  <a16:creationId xmlns:a16="http://schemas.microsoft.com/office/drawing/2014/main" id="{F245B737-26F8-8647-AC7C-DC24A9F9B81F}"/>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698;p57">
              <a:extLst>
                <a:ext uri="{FF2B5EF4-FFF2-40B4-BE49-F238E27FC236}">
                  <a16:creationId xmlns:a16="http://schemas.microsoft.com/office/drawing/2014/main" id="{12F1EA91-15C7-D54C-998F-1A68693A1192}"/>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699;p57">
              <a:extLst>
                <a:ext uri="{FF2B5EF4-FFF2-40B4-BE49-F238E27FC236}">
                  <a16:creationId xmlns:a16="http://schemas.microsoft.com/office/drawing/2014/main" id="{C9B9005E-0DE5-4A46-9614-5BE60B63448A}"/>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700;p57">
              <a:extLst>
                <a:ext uri="{FF2B5EF4-FFF2-40B4-BE49-F238E27FC236}">
                  <a16:creationId xmlns:a16="http://schemas.microsoft.com/office/drawing/2014/main" id="{5CE37776-2578-C64B-80F0-388B9A64578E}"/>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701;p57">
              <a:extLst>
                <a:ext uri="{FF2B5EF4-FFF2-40B4-BE49-F238E27FC236}">
                  <a16:creationId xmlns:a16="http://schemas.microsoft.com/office/drawing/2014/main" id="{BF46F1F0-7BD1-2A49-B5A3-B695C3DCCB05}"/>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702;p57">
              <a:extLst>
                <a:ext uri="{FF2B5EF4-FFF2-40B4-BE49-F238E27FC236}">
                  <a16:creationId xmlns:a16="http://schemas.microsoft.com/office/drawing/2014/main" id="{D07CEA95-AC4C-7744-8FEF-C3BE1771FF75}"/>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7703;p57">
              <a:extLst>
                <a:ext uri="{FF2B5EF4-FFF2-40B4-BE49-F238E27FC236}">
                  <a16:creationId xmlns:a16="http://schemas.microsoft.com/office/drawing/2014/main" id="{3B15EEAE-DFF8-5D4F-B891-6A86E628ACB1}"/>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7704;p57">
              <a:extLst>
                <a:ext uri="{FF2B5EF4-FFF2-40B4-BE49-F238E27FC236}">
                  <a16:creationId xmlns:a16="http://schemas.microsoft.com/office/drawing/2014/main" id="{E4A638B8-A5B3-FA48-B005-1F1CA25A3985}"/>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705;p57">
              <a:extLst>
                <a:ext uri="{FF2B5EF4-FFF2-40B4-BE49-F238E27FC236}">
                  <a16:creationId xmlns:a16="http://schemas.microsoft.com/office/drawing/2014/main" id="{D3506631-E982-7042-9A89-739405D61B53}"/>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706;p57">
              <a:extLst>
                <a:ext uri="{FF2B5EF4-FFF2-40B4-BE49-F238E27FC236}">
                  <a16:creationId xmlns:a16="http://schemas.microsoft.com/office/drawing/2014/main" id="{06F08791-F906-3849-A377-EBABED05399C}"/>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707;p57">
              <a:extLst>
                <a:ext uri="{FF2B5EF4-FFF2-40B4-BE49-F238E27FC236}">
                  <a16:creationId xmlns:a16="http://schemas.microsoft.com/office/drawing/2014/main" id="{AA6430AD-89ED-364C-94E0-D4A66FE71C61}"/>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708;p57">
              <a:extLst>
                <a:ext uri="{FF2B5EF4-FFF2-40B4-BE49-F238E27FC236}">
                  <a16:creationId xmlns:a16="http://schemas.microsoft.com/office/drawing/2014/main" id="{2137DA19-206E-A44D-B0BE-D446C1C8B6A5}"/>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709;p57">
              <a:extLst>
                <a:ext uri="{FF2B5EF4-FFF2-40B4-BE49-F238E27FC236}">
                  <a16:creationId xmlns:a16="http://schemas.microsoft.com/office/drawing/2014/main" id="{406E02EA-6FC6-BD4B-B96D-9DB1C072C97D}"/>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710;p57">
              <a:extLst>
                <a:ext uri="{FF2B5EF4-FFF2-40B4-BE49-F238E27FC236}">
                  <a16:creationId xmlns:a16="http://schemas.microsoft.com/office/drawing/2014/main" id="{9E07CCA1-84DC-5E45-B7D8-C2DFA0AC9007}"/>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711;p57">
              <a:extLst>
                <a:ext uri="{FF2B5EF4-FFF2-40B4-BE49-F238E27FC236}">
                  <a16:creationId xmlns:a16="http://schemas.microsoft.com/office/drawing/2014/main" id="{2FB1EE26-A62F-4C4D-8FD5-54C00A82692D}"/>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712;p57">
              <a:extLst>
                <a:ext uri="{FF2B5EF4-FFF2-40B4-BE49-F238E27FC236}">
                  <a16:creationId xmlns:a16="http://schemas.microsoft.com/office/drawing/2014/main" id="{08B91691-2770-7744-966D-E30B7766A91F}"/>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713;p57">
              <a:extLst>
                <a:ext uri="{FF2B5EF4-FFF2-40B4-BE49-F238E27FC236}">
                  <a16:creationId xmlns:a16="http://schemas.microsoft.com/office/drawing/2014/main" id="{37175FB4-4177-214B-A025-65631DC7B574}"/>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714;p57">
              <a:extLst>
                <a:ext uri="{FF2B5EF4-FFF2-40B4-BE49-F238E27FC236}">
                  <a16:creationId xmlns:a16="http://schemas.microsoft.com/office/drawing/2014/main" id="{38DB3FB9-6360-BA43-A11F-FB48AAD903F6}"/>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715;p57">
              <a:extLst>
                <a:ext uri="{FF2B5EF4-FFF2-40B4-BE49-F238E27FC236}">
                  <a16:creationId xmlns:a16="http://schemas.microsoft.com/office/drawing/2014/main" id="{5B893725-49E4-914E-8F13-BEF895ADF079}"/>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716;p57">
              <a:extLst>
                <a:ext uri="{FF2B5EF4-FFF2-40B4-BE49-F238E27FC236}">
                  <a16:creationId xmlns:a16="http://schemas.microsoft.com/office/drawing/2014/main" id="{914F0507-6BF5-764F-8818-0546D5746D66}"/>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717;p57">
              <a:extLst>
                <a:ext uri="{FF2B5EF4-FFF2-40B4-BE49-F238E27FC236}">
                  <a16:creationId xmlns:a16="http://schemas.microsoft.com/office/drawing/2014/main" id="{419E92E4-4F3D-0249-AFB9-F37770272AC5}"/>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718;p57">
              <a:extLst>
                <a:ext uri="{FF2B5EF4-FFF2-40B4-BE49-F238E27FC236}">
                  <a16:creationId xmlns:a16="http://schemas.microsoft.com/office/drawing/2014/main" id="{FF192DA7-5933-B549-98BB-F3C8830DAD7C}"/>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719;p57">
              <a:extLst>
                <a:ext uri="{FF2B5EF4-FFF2-40B4-BE49-F238E27FC236}">
                  <a16:creationId xmlns:a16="http://schemas.microsoft.com/office/drawing/2014/main" id="{1AD63869-3B47-3543-B3AE-8D8B03E5E332}"/>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720;p57">
              <a:extLst>
                <a:ext uri="{FF2B5EF4-FFF2-40B4-BE49-F238E27FC236}">
                  <a16:creationId xmlns:a16="http://schemas.microsoft.com/office/drawing/2014/main" id="{6C9E1091-8FC1-9B4C-8FAE-19828B7963A1}"/>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721;p57">
              <a:extLst>
                <a:ext uri="{FF2B5EF4-FFF2-40B4-BE49-F238E27FC236}">
                  <a16:creationId xmlns:a16="http://schemas.microsoft.com/office/drawing/2014/main" id="{B0188A40-342B-4D4F-AAC2-95A2E5B8B9FF}"/>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722;p57">
              <a:extLst>
                <a:ext uri="{FF2B5EF4-FFF2-40B4-BE49-F238E27FC236}">
                  <a16:creationId xmlns:a16="http://schemas.microsoft.com/office/drawing/2014/main" id="{83102CFB-8240-B64D-AA26-4CD72B39843B}"/>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723;p57">
              <a:extLst>
                <a:ext uri="{FF2B5EF4-FFF2-40B4-BE49-F238E27FC236}">
                  <a16:creationId xmlns:a16="http://schemas.microsoft.com/office/drawing/2014/main" id="{626B6586-A900-4F4E-9D07-EF470651EB6B}"/>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724;p57">
              <a:extLst>
                <a:ext uri="{FF2B5EF4-FFF2-40B4-BE49-F238E27FC236}">
                  <a16:creationId xmlns:a16="http://schemas.microsoft.com/office/drawing/2014/main" id="{FA1808ED-3252-3C40-A97A-161CB80DBE20}"/>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725;p57">
              <a:extLst>
                <a:ext uri="{FF2B5EF4-FFF2-40B4-BE49-F238E27FC236}">
                  <a16:creationId xmlns:a16="http://schemas.microsoft.com/office/drawing/2014/main" id="{80BC4975-7253-EE4F-BC6D-0BA2A14763B3}"/>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726;p57">
              <a:extLst>
                <a:ext uri="{FF2B5EF4-FFF2-40B4-BE49-F238E27FC236}">
                  <a16:creationId xmlns:a16="http://schemas.microsoft.com/office/drawing/2014/main" id="{D90F0D82-A9A3-984F-AA94-DA8FBF3DBCE6}"/>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727;p57">
              <a:extLst>
                <a:ext uri="{FF2B5EF4-FFF2-40B4-BE49-F238E27FC236}">
                  <a16:creationId xmlns:a16="http://schemas.microsoft.com/office/drawing/2014/main" id="{C835552D-1A73-8347-9467-809B3523DF5D}"/>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728;p57">
              <a:extLst>
                <a:ext uri="{FF2B5EF4-FFF2-40B4-BE49-F238E27FC236}">
                  <a16:creationId xmlns:a16="http://schemas.microsoft.com/office/drawing/2014/main" id="{EC7561AE-C486-CD40-9433-03F52C6A24A2}"/>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729;p57">
              <a:extLst>
                <a:ext uri="{FF2B5EF4-FFF2-40B4-BE49-F238E27FC236}">
                  <a16:creationId xmlns:a16="http://schemas.microsoft.com/office/drawing/2014/main" id="{121F3315-7813-CC4D-B745-4846A23509C6}"/>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730;p57">
              <a:extLst>
                <a:ext uri="{FF2B5EF4-FFF2-40B4-BE49-F238E27FC236}">
                  <a16:creationId xmlns:a16="http://schemas.microsoft.com/office/drawing/2014/main" id="{934F4754-3DD1-854B-B99D-545272F17E30}"/>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731;p57">
              <a:extLst>
                <a:ext uri="{FF2B5EF4-FFF2-40B4-BE49-F238E27FC236}">
                  <a16:creationId xmlns:a16="http://schemas.microsoft.com/office/drawing/2014/main" id="{F252E968-C4E9-0844-8495-4171E1BB6DEA}"/>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32;p57">
              <a:extLst>
                <a:ext uri="{FF2B5EF4-FFF2-40B4-BE49-F238E27FC236}">
                  <a16:creationId xmlns:a16="http://schemas.microsoft.com/office/drawing/2014/main" id="{FDC1F59B-8A3A-F848-86C8-0977B94798F3}"/>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733;p57">
              <a:extLst>
                <a:ext uri="{FF2B5EF4-FFF2-40B4-BE49-F238E27FC236}">
                  <a16:creationId xmlns:a16="http://schemas.microsoft.com/office/drawing/2014/main" id="{EEFBDC09-9A9B-7A45-8345-F32B75B36BE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734;p57">
              <a:extLst>
                <a:ext uri="{FF2B5EF4-FFF2-40B4-BE49-F238E27FC236}">
                  <a16:creationId xmlns:a16="http://schemas.microsoft.com/office/drawing/2014/main" id="{649F55E9-9259-FC40-A9BE-FD05EAB26F8B}"/>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735;p57">
              <a:extLst>
                <a:ext uri="{FF2B5EF4-FFF2-40B4-BE49-F238E27FC236}">
                  <a16:creationId xmlns:a16="http://schemas.microsoft.com/office/drawing/2014/main" id="{01362100-6E91-0D42-96A5-26ED8076F98C}"/>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736;p57">
              <a:extLst>
                <a:ext uri="{FF2B5EF4-FFF2-40B4-BE49-F238E27FC236}">
                  <a16:creationId xmlns:a16="http://schemas.microsoft.com/office/drawing/2014/main" id="{41911A2D-1956-9C43-9834-1D90E4ED7869}"/>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737;p57">
              <a:extLst>
                <a:ext uri="{FF2B5EF4-FFF2-40B4-BE49-F238E27FC236}">
                  <a16:creationId xmlns:a16="http://schemas.microsoft.com/office/drawing/2014/main" id="{E2EB8BFC-BC3A-CB4F-AC6A-6D749ED32591}"/>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738;p57">
              <a:extLst>
                <a:ext uri="{FF2B5EF4-FFF2-40B4-BE49-F238E27FC236}">
                  <a16:creationId xmlns:a16="http://schemas.microsoft.com/office/drawing/2014/main" id="{D2075D93-42F9-5C45-B9B9-87BDEFAED28A}"/>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739;p57">
              <a:extLst>
                <a:ext uri="{FF2B5EF4-FFF2-40B4-BE49-F238E27FC236}">
                  <a16:creationId xmlns:a16="http://schemas.microsoft.com/office/drawing/2014/main" id="{158CDFAB-3B50-DE4C-A68B-FEAC30766413}"/>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740;p57">
              <a:extLst>
                <a:ext uri="{FF2B5EF4-FFF2-40B4-BE49-F238E27FC236}">
                  <a16:creationId xmlns:a16="http://schemas.microsoft.com/office/drawing/2014/main" id="{9BB496F6-3568-2F4B-8334-5EF98F4EDE5A}"/>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741;p57">
              <a:extLst>
                <a:ext uri="{FF2B5EF4-FFF2-40B4-BE49-F238E27FC236}">
                  <a16:creationId xmlns:a16="http://schemas.microsoft.com/office/drawing/2014/main" id="{4FBDE646-9FD1-C34E-9CED-B10800E806E8}"/>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742;p57">
              <a:extLst>
                <a:ext uri="{FF2B5EF4-FFF2-40B4-BE49-F238E27FC236}">
                  <a16:creationId xmlns:a16="http://schemas.microsoft.com/office/drawing/2014/main" id="{9F7AE2BB-DF48-B948-A755-E07CB5859693}"/>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743;p57">
              <a:extLst>
                <a:ext uri="{FF2B5EF4-FFF2-40B4-BE49-F238E27FC236}">
                  <a16:creationId xmlns:a16="http://schemas.microsoft.com/office/drawing/2014/main" id="{2CD53B34-EFB0-394F-8763-B0C3A7E0CB7D}"/>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744;p57">
              <a:extLst>
                <a:ext uri="{FF2B5EF4-FFF2-40B4-BE49-F238E27FC236}">
                  <a16:creationId xmlns:a16="http://schemas.microsoft.com/office/drawing/2014/main" id="{609F23DC-E35D-6946-BE42-D7E669CCF40D}"/>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745;p57">
              <a:extLst>
                <a:ext uri="{FF2B5EF4-FFF2-40B4-BE49-F238E27FC236}">
                  <a16:creationId xmlns:a16="http://schemas.microsoft.com/office/drawing/2014/main" id="{922D577D-599A-0C4F-81E1-E65786676A2C}"/>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746;p57">
              <a:extLst>
                <a:ext uri="{FF2B5EF4-FFF2-40B4-BE49-F238E27FC236}">
                  <a16:creationId xmlns:a16="http://schemas.microsoft.com/office/drawing/2014/main" id="{60DAF9FF-D05B-7B4B-BB23-F7385E5DD01E}"/>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747;p57">
              <a:extLst>
                <a:ext uri="{FF2B5EF4-FFF2-40B4-BE49-F238E27FC236}">
                  <a16:creationId xmlns:a16="http://schemas.microsoft.com/office/drawing/2014/main" id="{B6718A71-2178-BA41-A6C4-75E723D39C6A}"/>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748;p57">
              <a:extLst>
                <a:ext uri="{FF2B5EF4-FFF2-40B4-BE49-F238E27FC236}">
                  <a16:creationId xmlns:a16="http://schemas.microsoft.com/office/drawing/2014/main" id="{EC29D7B0-DB72-AC43-A26A-1F268BFA3459}"/>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749;p57">
              <a:extLst>
                <a:ext uri="{FF2B5EF4-FFF2-40B4-BE49-F238E27FC236}">
                  <a16:creationId xmlns:a16="http://schemas.microsoft.com/office/drawing/2014/main" id="{CE93657E-0C41-A94F-8BF2-5F4B741E9A83}"/>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750;p57">
              <a:extLst>
                <a:ext uri="{FF2B5EF4-FFF2-40B4-BE49-F238E27FC236}">
                  <a16:creationId xmlns:a16="http://schemas.microsoft.com/office/drawing/2014/main" id="{74139EBC-FD8F-8C41-8754-4D5CBB52D484}"/>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751;p57">
              <a:extLst>
                <a:ext uri="{FF2B5EF4-FFF2-40B4-BE49-F238E27FC236}">
                  <a16:creationId xmlns:a16="http://schemas.microsoft.com/office/drawing/2014/main" id="{9893D8EE-09ED-B642-B64D-1988C2A36EAB}"/>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752;p57">
              <a:extLst>
                <a:ext uri="{FF2B5EF4-FFF2-40B4-BE49-F238E27FC236}">
                  <a16:creationId xmlns:a16="http://schemas.microsoft.com/office/drawing/2014/main" id="{A39123CA-35CC-BC4A-B6AA-E0984B5D9461}"/>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753;p57">
              <a:extLst>
                <a:ext uri="{FF2B5EF4-FFF2-40B4-BE49-F238E27FC236}">
                  <a16:creationId xmlns:a16="http://schemas.microsoft.com/office/drawing/2014/main" id="{DE718394-6BA5-864D-9DBF-524540E511EE}"/>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754;p57">
              <a:extLst>
                <a:ext uri="{FF2B5EF4-FFF2-40B4-BE49-F238E27FC236}">
                  <a16:creationId xmlns:a16="http://schemas.microsoft.com/office/drawing/2014/main" id="{AAE47115-94F0-BB46-B6AC-36949830FD43}"/>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755;p57">
              <a:extLst>
                <a:ext uri="{FF2B5EF4-FFF2-40B4-BE49-F238E27FC236}">
                  <a16:creationId xmlns:a16="http://schemas.microsoft.com/office/drawing/2014/main" id="{7CBDE4EF-62EF-8246-B2AD-14D131AAF2CC}"/>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756;p57">
              <a:extLst>
                <a:ext uri="{FF2B5EF4-FFF2-40B4-BE49-F238E27FC236}">
                  <a16:creationId xmlns:a16="http://schemas.microsoft.com/office/drawing/2014/main" id="{23B198E6-EF31-4746-B004-DB8E07A542D9}"/>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7757;p57">
              <a:extLst>
                <a:ext uri="{FF2B5EF4-FFF2-40B4-BE49-F238E27FC236}">
                  <a16:creationId xmlns:a16="http://schemas.microsoft.com/office/drawing/2014/main" id="{91B06AD3-86B4-C344-B2F9-D6C1706E6155}"/>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758;p57">
              <a:extLst>
                <a:ext uri="{FF2B5EF4-FFF2-40B4-BE49-F238E27FC236}">
                  <a16:creationId xmlns:a16="http://schemas.microsoft.com/office/drawing/2014/main" id="{3ADB5D45-EFC4-4B46-9944-7B0533E73B37}"/>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759;p57">
              <a:extLst>
                <a:ext uri="{FF2B5EF4-FFF2-40B4-BE49-F238E27FC236}">
                  <a16:creationId xmlns:a16="http://schemas.microsoft.com/office/drawing/2014/main" id="{F0AD3C39-A7FF-D240-9B13-6226F56771EF}"/>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760;p57">
              <a:extLst>
                <a:ext uri="{FF2B5EF4-FFF2-40B4-BE49-F238E27FC236}">
                  <a16:creationId xmlns:a16="http://schemas.microsoft.com/office/drawing/2014/main" id="{267FD968-DB88-6841-907A-E3474AF56FDB}"/>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7761;p57">
              <a:extLst>
                <a:ext uri="{FF2B5EF4-FFF2-40B4-BE49-F238E27FC236}">
                  <a16:creationId xmlns:a16="http://schemas.microsoft.com/office/drawing/2014/main" id="{3755F4A1-9195-2F4B-A9C7-3E5505667E63}"/>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7762;p57">
              <a:extLst>
                <a:ext uri="{FF2B5EF4-FFF2-40B4-BE49-F238E27FC236}">
                  <a16:creationId xmlns:a16="http://schemas.microsoft.com/office/drawing/2014/main" id="{A061F97A-E766-EB4D-AD36-06B84205FA0C}"/>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763;p57">
              <a:extLst>
                <a:ext uri="{FF2B5EF4-FFF2-40B4-BE49-F238E27FC236}">
                  <a16:creationId xmlns:a16="http://schemas.microsoft.com/office/drawing/2014/main" id="{312162D5-38C7-5346-8750-64AA9264FA91}"/>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764;p57">
              <a:extLst>
                <a:ext uri="{FF2B5EF4-FFF2-40B4-BE49-F238E27FC236}">
                  <a16:creationId xmlns:a16="http://schemas.microsoft.com/office/drawing/2014/main" id="{474C3240-D877-FB45-8BA8-C2295A8BCB9F}"/>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765;p57">
              <a:extLst>
                <a:ext uri="{FF2B5EF4-FFF2-40B4-BE49-F238E27FC236}">
                  <a16:creationId xmlns:a16="http://schemas.microsoft.com/office/drawing/2014/main" id="{8D563253-61EC-844C-B38E-4DD06D0660EC}"/>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766;p57">
              <a:extLst>
                <a:ext uri="{FF2B5EF4-FFF2-40B4-BE49-F238E27FC236}">
                  <a16:creationId xmlns:a16="http://schemas.microsoft.com/office/drawing/2014/main" id="{1C1C4F60-DBDA-054C-94BD-4906EF6D8B92}"/>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767;p57">
              <a:extLst>
                <a:ext uri="{FF2B5EF4-FFF2-40B4-BE49-F238E27FC236}">
                  <a16:creationId xmlns:a16="http://schemas.microsoft.com/office/drawing/2014/main" id="{558A17C1-0CFB-8D4A-B407-1EC4F7075E42}"/>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768;p57">
              <a:extLst>
                <a:ext uri="{FF2B5EF4-FFF2-40B4-BE49-F238E27FC236}">
                  <a16:creationId xmlns:a16="http://schemas.microsoft.com/office/drawing/2014/main" id="{679F02B8-A94C-D146-9666-5C24C78B1C97}"/>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769;p57">
              <a:extLst>
                <a:ext uri="{FF2B5EF4-FFF2-40B4-BE49-F238E27FC236}">
                  <a16:creationId xmlns:a16="http://schemas.microsoft.com/office/drawing/2014/main" id="{4D36A1E0-F3F9-F748-ABEB-36A73B5C3591}"/>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770;p57">
              <a:extLst>
                <a:ext uri="{FF2B5EF4-FFF2-40B4-BE49-F238E27FC236}">
                  <a16:creationId xmlns:a16="http://schemas.microsoft.com/office/drawing/2014/main" id="{EC955E21-1CE6-B047-BB71-2C1ECC301BD8}"/>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771;p57">
              <a:extLst>
                <a:ext uri="{FF2B5EF4-FFF2-40B4-BE49-F238E27FC236}">
                  <a16:creationId xmlns:a16="http://schemas.microsoft.com/office/drawing/2014/main" id="{7723B9CD-0417-574E-A96B-FC33616CFFF9}"/>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772;p57">
              <a:extLst>
                <a:ext uri="{FF2B5EF4-FFF2-40B4-BE49-F238E27FC236}">
                  <a16:creationId xmlns:a16="http://schemas.microsoft.com/office/drawing/2014/main" id="{2D290CE8-D416-A74A-867E-ABD8C03EAA66}"/>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773;p57">
              <a:extLst>
                <a:ext uri="{FF2B5EF4-FFF2-40B4-BE49-F238E27FC236}">
                  <a16:creationId xmlns:a16="http://schemas.microsoft.com/office/drawing/2014/main" id="{B29A8199-C747-AA4F-8AA5-B35A9B75B63B}"/>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774;p57">
              <a:extLst>
                <a:ext uri="{FF2B5EF4-FFF2-40B4-BE49-F238E27FC236}">
                  <a16:creationId xmlns:a16="http://schemas.microsoft.com/office/drawing/2014/main" id="{D0218EB3-4893-6F4E-B9FA-32A493C133BA}"/>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775;p57">
              <a:extLst>
                <a:ext uri="{FF2B5EF4-FFF2-40B4-BE49-F238E27FC236}">
                  <a16:creationId xmlns:a16="http://schemas.microsoft.com/office/drawing/2014/main" id="{E3F67E7F-3246-4F44-A274-70AC3F628F2D}"/>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776;p57">
              <a:extLst>
                <a:ext uri="{FF2B5EF4-FFF2-40B4-BE49-F238E27FC236}">
                  <a16:creationId xmlns:a16="http://schemas.microsoft.com/office/drawing/2014/main" id="{F7E37FCD-76A0-564A-B971-2A5F3E116498}"/>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777;p57">
              <a:extLst>
                <a:ext uri="{FF2B5EF4-FFF2-40B4-BE49-F238E27FC236}">
                  <a16:creationId xmlns:a16="http://schemas.microsoft.com/office/drawing/2014/main" id="{F35F3279-9383-3C47-AC08-05854FF1C7FA}"/>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778;p57">
              <a:extLst>
                <a:ext uri="{FF2B5EF4-FFF2-40B4-BE49-F238E27FC236}">
                  <a16:creationId xmlns:a16="http://schemas.microsoft.com/office/drawing/2014/main" id="{BB2FC0D2-5D87-C044-B01B-7021B9FC552B}"/>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7779;p57">
              <a:extLst>
                <a:ext uri="{FF2B5EF4-FFF2-40B4-BE49-F238E27FC236}">
                  <a16:creationId xmlns:a16="http://schemas.microsoft.com/office/drawing/2014/main" id="{0D8AC7AE-1234-FC48-8036-0E4CB99DD87F}"/>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7780;p57">
              <a:extLst>
                <a:ext uri="{FF2B5EF4-FFF2-40B4-BE49-F238E27FC236}">
                  <a16:creationId xmlns:a16="http://schemas.microsoft.com/office/drawing/2014/main" id="{5485812E-D44C-9D41-AD0D-EE375CB79888}"/>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7781;p57">
              <a:extLst>
                <a:ext uri="{FF2B5EF4-FFF2-40B4-BE49-F238E27FC236}">
                  <a16:creationId xmlns:a16="http://schemas.microsoft.com/office/drawing/2014/main" id="{60866414-DE8B-D743-A2D2-246AC0A32C8E}"/>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7782;p57">
              <a:extLst>
                <a:ext uri="{FF2B5EF4-FFF2-40B4-BE49-F238E27FC236}">
                  <a16:creationId xmlns:a16="http://schemas.microsoft.com/office/drawing/2014/main" id="{4B72805E-BBCB-ED41-8D3A-C52F3221BD5A}"/>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608375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5C87BF-A288-4D85-89E6-D9FCB9C5537A}"/>
              </a:ext>
            </a:extLst>
          </p:cNvPr>
          <p:cNvSpPr txBox="1"/>
          <p:nvPr/>
        </p:nvSpPr>
        <p:spPr>
          <a:xfrm>
            <a:off x="281355" y="342774"/>
            <a:ext cx="8518768" cy="4457952"/>
          </a:xfrm>
          <a:prstGeom prst="rect">
            <a:avLst/>
          </a:prstGeom>
          <a:noFill/>
        </p:spPr>
        <p:txBody>
          <a:bodyPr wrap="square">
            <a:spAutoFit/>
          </a:bodyPr>
          <a:lstStyle/>
          <a:p>
            <a:pPr>
              <a:lnSpc>
                <a:spcPct val="150000"/>
              </a:lnSpc>
            </a:pPr>
            <a:r>
              <a:rPr lang="vi-VN" sz="2400" b="1" i="1">
                <a:latin typeface="+mj-lt"/>
              </a:rPr>
              <a:t>Một là</a:t>
            </a:r>
            <a:r>
              <a:rPr lang="vi-VN" sz="2400" b="1">
                <a:latin typeface="+mj-lt"/>
              </a:rPr>
              <a:t>, </a:t>
            </a:r>
            <a:r>
              <a:rPr lang="vi-VN" sz="2400" b="1" i="1">
                <a:latin typeface="+mj-lt"/>
              </a:rPr>
              <a:t>làm tốt công tác vận động quần chúng (Dân vận).</a:t>
            </a:r>
          </a:p>
          <a:p>
            <a:pPr indent="539750" algn="just">
              <a:lnSpc>
                <a:spcPct val="150000"/>
              </a:lnSpc>
            </a:pPr>
            <a:r>
              <a:rPr lang="vi-VN" sz="2400" i="1">
                <a:latin typeface="+mj-lt"/>
              </a:rPr>
              <a:t>Theo Người, để phát huy đầy đủ vai trò, trí tuệ, khả năng to lớn của quần chúng nhân dân trong sự nghiệp kháng chiến, xây dựng và bảo vệ tổ quốc thì mọi cán bộ, đảng viên phải làm tốt công tác giáo dục, tuyên truyền, hướng dẫn, giúp đỡ và vận động quần chúng nhân dân thực hiện mọi đường lối chủ trương của Đảng</a:t>
            </a:r>
            <a:r>
              <a:rPr lang="en-GB" sz="2400" i="1">
                <a:latin typeface="+mj-lt"/>
              </a:rPr>
              <a:t>.</a:t>
            </a:r>
            <a:r>
              <a:rPr lang="vi-VN" sz="2400" i="1">
                <a:latin typeface="+mj-lt"/>
              </a:rPr>
              <a:t> </a:t>
            </a:r>
            <a:r>
              <a:rPr lang="en-GB" sz="2400" i="1">
                <a:latin typeface="Times New Roman" panose="02020603050405020304" pitchFamily="18" charset="0"/>
                <a:cs typeface="Times New Roman" panose="02020603050405020304" pitchFamily="18" charset="0"/>
              </a:rPr>
              <a:t>Ph</a:t>
            </a:r>
            <a:r>
              <a:rPr lang="vi-VN" sz="2400" i="1">
                <a:latin typeface="+mj-lt"/>
              </a:rPr>
              <a:t>ải giúp nhân dân hiểu đầy đủ, sâu sắc về quyền lợi, nghĩa vụ của nhân dân đối với Đảng, Tổ quốc và với dân tộc. </a:t>
            </a:r>
          </a:p>
        </p:txBody>
      </p:sp>
    </p:spTree>
    <p:extLst>
      <p:ext uri="{BB962C8B-B14F-4D97-AF65-F5344CB8AC3E}">
        <p14:creationId xmlns:p14="http://schemas.microsoft.com/office/powerpoint/2010/main" val="82313090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6A9D7-BEE5-41CA-82F5-B1497F4196A6}"/>
              </a:ext>
            </a:extLst>
          </p:cNvPr>
          <p:cNvSpPr txBox="1"/>
          <p:nvPr/>
        </p:nvSpPr>
        <p:spPr>
          <a:xfrm>
            <a:off x="285750" y="334462"/>
            <a:ext cx="7854640" cy="2592826"/>
          </a:xfrm>
          <a:prstGeom prst="rect">
            <a:avLst/>
          </a:prstGeom>
          <a:noFill/>
        </p:spPr>
        <p:txBody>
          <a:bodyPr wrap="square">
            <a:spAutoFit/>
          </a:bodyPr>
          <a:lstStyle/>
          <a:p>
            <a:pPr indent="357188" algn="just">
              <a:lnSpc>
                <a:spcPct val="150000"/>
              </a:lnSpc>
            </a:pPr>
            <a:r>
              <a:rPr lang="vi-VN" sz="2400" b="1" i="1">
                <a:latin typeface="Times New Roman" panose="02020603050405020304" pitchFamily="18" charset="0"/>
                <a:cs typeface="Times New Roman" panose="02020603050405020304" pitchFamily="18" charset="0"/>
              </a:rPr>
              <a:t>Hai là, </a:t>
            </a:r>
            <a:r>
              <a:rPr lang="vi-VN" sz="2400" b="1">
                <a:latin typeface="Times New Roman" panose="02020603050405020304" pitchFamily="18" charset="0"/>
                <a:cs typeface="Times New Roman" panose="02020603050405020304" pitchFamily="18" charset="0"/>
              </a:rPr>
              <a:t>thành lập đoàn thể, tổ chức quần chúng phù hợp với từng đối tượng để tập hợp quần chúng.</a:t>
            </a:r>
            <a:endParaRPr lang="vi-VN" sz="2400" b="1">
              <a:solidFill>
                <a:srgbClr val="222222"/>
              </a:solidFill>
              <a:latin typeface="Times New Roman" panose="02020603050405020304" pitchFamily="18" charset="0"/>
              <a:cs typeface="Times New Roman" panose="02020603050405020304" pitchFamily="18" charset="0"/>
            </a:endParaRPr>
          </a:p>
          <a:p>
            <a:pPr algn="just">
              <a:lnSpc>
                <a:spcPct val="150000"/>
              </a:lnSpc>
            </a:pPr>
            <a:r>
              <a:rPr lang="vi-V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Theo </a:t>
            </a:r>
            <a:r>
              <a:rPr lang="en-GB"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chủ tịch </a:t>
            </a:r>
            <a:r>
              <a:rPr lang="vi-V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H</a:t>
            </a:r>
            <a:r>
              <a:rPr lang="en-GB"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ồ </a:t>
            </a:r>
            <a:r>
              <a:rPr lang="vi-V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C</a:t>
            </a:r>
            <a:r>
              <a:rPr lang="en-GB"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hí </a:t>
            </a:r>
            <a:r>
              <a:rPr lang="vi-V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M</a:t>
            </a:r>
            <a:r>
              <a:rPr lang="en-GB"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inh</a:t>
            </a:r>
            <a:r>
              <a:rPr lang="vi-V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để tập hợp quần chúng </a:t>
            </a:r>
            <a:r>
              <a:rPr lang="en-GB"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một</a:t>
            </a:r>
            <a:r>
              <a:rPr lang="vi-V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cách có hiệu quả, cần phải tổ chức đoàn thể, tổ chức quần chúng.</a:t>
            </a:r>
            <a:endParaRPr lang="en-GB" sz="240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endParaRPr lang="en-GB">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BCFB76-5991-4AE6-9B81-D8D7F366EEDB}"/>
              </a:ext>
            </a:extLst>
          </p:cNvPr>
          <p:cNvPicPr>
            <a:picLocks noChangeAspect="1"/>
          </p:cNvPicPr>
          <p:nvPr/>
        </p:nvPicPr>
        <p:blipFill>
          <a:blip r:embed="rId2"/>
          <a:stretch>
            <a:fillRect/>
          </a:stretch>
        </p:blipFill>
        <p:spPr>
          <a:xfrm>
            <a:off x="929269" y="3154736"/>
            <a:ext cx="2073987" cy="1758380"/>
          </a:xfrm>
          <a:prstGeom prst="rect">
            <a:avLst/>
          </a:prstGeom>
        </p:spPr>
      </p:pic>
      <p:pic>
        <p:nvPicPr>
          <p:cNvPr id="6" name="Picture 5">
            <a:extLst>
              <a:ext uri="{FF2B5EF4-FFF2-40B4-BE49-F238E27FC236}">
                <a16:creationId xmlns:a16="http://schemas.microsoft.com/office/drawing/2014/main" id="{097AC516-54FB-494B-AAD7-C6C1D0933C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34474" y="2593750"/>
            <a:ext cx="2073987" cy="1736380"/>
          </a:xfrm>
          <a:prstGeom prst="rect">
            <a:avLst/>
          </a:prstGeom>
        </p:spPr>
      </p:pic>
      <p:pic>
        <p:nvPicPr>
          <p:cNvPr id="7" name="Picture 6">
            <a:extLst>
              <a:ext uri="{FF2B5EF4-FFF2-40B4-BE49-F238E27FC236}">
                <a16:creationId xmlns:a16="http://schemas.microsoft.com/office/drawing/2014/main" id="{9E11DB1B-C0B0-42C0-8579-686CEA251B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39679" y="3154736"/>
            <a:ext cx="1791488" cy="1764616"/>
          </a:xfrm>
          <a:prstGeom prst="rect">
            <a:avLst/>
          </a:prstGeom>
        </p:spPr>
      </p:pic>
    </p:spTree>
    <p:extLst>
      <p:ext uri="{BB962C8B-B14F-4D97-AF65-F5344CB8AC3E}">
        <p14:creationId xmlns:p14="http://schemas.microsoft.com/office/powerpoint/2010/main" val="2952222287"/>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4C025B-DD89-49AC-A898-03F26942B413}"/>
              </a:ext>
            </a:extLst>
          </p:cNvPr>
          <p:cNvSpPr txBox="1"/>
          <p:nvPr/>
        </p:nvSpPr>
        <p:spPr>
          <a:xfrm>
            <a:off x="233120" y="2257940"/>
            <a:ext cx="5139664" cy="2241960"/>
          </a:xfrm>
          <a:prstGeom prst="rect">
            <a:avLst/>
          </a:prstGeom>
          <a:noFill/>
        </p:spPr>
        <p:txBody>
          <a:bodyPr wrap="square">
            <a:spAutoFit/>
          </a:bodyPr>
          <a:lstStyle/>
          <a:p>
            <a:pPr>
              <a:lnSpc>
                <a:spcPct val="150000"/>
              </a:lnSpc>
              <a:spcAft>
                <a:spcPts val="1950"/>
              </a:spcAft>
            </a:pPr>
            <a:r>
              <a:rPr lang="vi-V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Người khẳng định: “Những đoàn thể ấy là tổ chức của dân, phấn đấu cho dân, bênh vực quyền của dân, liên lạc mật thiết nhân dân với chính phủ”.</a:t>
            </a:r>
            <a:endParaRPr lang="vi-VN" sz="2400" b="1"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7940C61-00C3-45AE-A0E7-0EF270440F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00122" y="2023600"/>
            <a:ext cx="3241747" cy="2169849"/>
          </a:xfrm>
          <a:prstGeom prst="rect">
            <a:avLst/>
          </a:prstGeom>
        </p:spPr>
      </p:pic>
      <p:sp>
        <p:nvSpPr>
          <p:cNvPr id="8" name="TextBox 7">
            <a:extLst>
              <a:ext uri="{FF2B5EF4-FFF2-40B4-BE49-F238E27FC236}">
                <a16:creationId xmlns:a16="http://schemas.microsoft.com/office/drawing/2014/main" id="{9CE7D916-FC37-4CAA-93E1-F6CA605EEC95}"/>
              </a:ext>
            </a:extLst>
          </p:cNvPr>
          <p:cNvSpPr txBox="1"/>
          <p:nvPr/>
        </p:nvSpPr>
        <p:spPr>
          <a:xfrm>
            <a:off x="498088" y="332664"/>
            <a:ext cx="8118088" cy="1569660"/>
          </a:xfrm>
          <a:prstGeom prst="rect">
            <a:avLst/>
          </a:prstGeom>
          <a:noFill/>
        </p:spPr>
        <p:txBody>
          <a:bodyPr wrap="square">
            <a:spAutoFit/>
          </a:bodyPr>
          <a:lstStyle/>
          <a:p>
            <a:pPr marL="0" marR="0" lvl="0" indent="539750" algn="just" defTabSz="914400" rtl="0" eaLnBrk="1" fontAlgn="auto" latinLnBrk="0" hangingPunct="1">
              <a:lnSpc>
                <a:spcPct val="100000"/>
              </a:lnSpc>
              <a:spcBef>
                <a:spcPts val="0"/>
              </a:spcBef>
              <a:spcAft>
                <a:spcPts val="1950"/>
              </a:spcAft>
              <a:buClr>
                <a:srgbClr val="000000"/>
              </a:buClr>
              <a:buSzTx/>
              <a:buFont typeface="Arial"/>
              <a:buNone/>
              <a:tabLst/>
              <a:defRPr/>
            </a:pPr>
            <a:r>
              <a:rPr kumimoji="0" lang="vi-VN" sz="2400" b="1" i="1" u="none" strike="noStrike" kern="0" cap="none" spc="0" normalizeH="0" baseline="0" noProof="0">
                <a:ln>
                  <a:noFill/>
                </a:ln>
                <a:solidFill>
                  <a:srgbClr val="222222"/>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rPr>
              <a:t>Ba là, các đoàn thể, tổ chức quần chúng được tập hợp và đoàn kết trong Mặt trận dân tộc thống nhất. Các đoàn thể, tổ chức quần chúng và Mặt trận dân tộc thống nhất là sợi dây gắn kết Đảng với nhân dân.</a:t>
            </a:r>
          </a:p>
        </p:txBody>
      </p:sp>
    </p:spTree>
    <p:extLst>
      <p:ext uri="{BB962C8B-B14F-4D97-AF65-F5344CB8AC3E}">
        <p14:creationId xmlns:p14="http://schemas.microsoft.com/office/powerpoint/2010/main" val="17901024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320;p56">
            <a:extLst>
              <a:ext uri="{FF2B5EF4-FFF2-40B4-BE49-F238E27FC236}">
                <a16:creationId xmlns:a16="http://schemas.microsoft.com/office/drawing/2014/main" id="{4A965370-E6D0-4D19-889B-F8B018696D8D}"/>
              </a:ext>
            </a:extLst>
          </p:cNvPr>
          <p:cNvSpPr txBox="1"/>
          <p:nvPr/>
        </p:nvSpPr>
        <p:spPr>
          <a:xfrm>
            <a:off x="1736782" y="1979365"/>
            <a:ext cx="4923224" cy="15072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lt2"/>
                </a:solidFill>
                <a:latin typeface="Livvic"/>
                <a:ea typeface="Livvic"/>
                <a:cs typeface="Livvic"/>
                <a:sym typeface="Livvic"/>
              </a:rPr>
              <a:t>Do you have any </a:t>
            </a:r>
            <a:r>
              <a:rPr lang="en" sz="4000">
                <a:solidFill>
                  <a:schemeClr val="lt2"/>
                </a:solidFill>
                <a:latin typeface="Livvic"/>
                <a:ea typeface="Livvic"/>
                <a:cs typeface="Livvic"/>
                <a:sym typeface="Livvic"/>
              </a:rPr>
              <a:t>questions?</a:t>
            </a:r>
            <a:endParaRPr lang="en-GB" sz="4000" dirty="0">
              <a:solidFill>
                <a:schemeClr val="lt2"/>
              </a:solidFill>
              <a:latin typeface="Livvic"/>
              <a:ea typeface="Livvic"/>
              <a:cs typeface="Livvic"/>
              <a:sym typeface="Livvic"/>
            </a:endParaRPr>
          </a:p>
        </p:txBody>
      </p:sp>
      <p:grpSp>
        <p:nvGrpSpPr>
          <p:cNvPr id="4" name="Google Shape;17453;p56">
            <a:extLst>
              <a:ext uri="{FF2B5EF4-FFF2-40B4-BE49-F238E27FC236}">
                <a16:creationId xmlns:a16="http://schemas.microsoft.com/office/drawing/2014/main" id="{9C04094F-2693-4890-A402-6802E8136B0E}"/>
              </a:ext>
            </a:extLst>
          </p:cNvPr>
          <p:cNvGrpSpPr/>
          <p:nvPr/>
        </p:nvGrpSpPr>
        <p:grpSpPr>
          <a:xfrm flipH="1">
            <a:off x="6371834" y="2416820"/>
            <a:ext cx="3512857" cy="2398417"/>
            <a:chOff x="2993825" y="1633600"/>
            <a:chExt cx="2381275" cy="1625825"/>
          </a:xfrm>
        </p:grpSpPr>
        <p:sp>
          <p:nvSpPr>
            <p:cNvPr id="5" name="Google Shape;17454;p56">
              <a:extLst>
                <a:ext uri="{FF2B5EF4-FFF2-40B4-BE49-F238E27FC236}">
                  <a16:creationId xmlns:a16="http://schemas.microsoft.com/office/drawing/2014/main" id="{9A5EF3A8-78A1-4107-9091-F7EBF1FFB252}"/>
                </a:ext>
              </a:extLst>
            </p:cNvPr>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55;p56">
              <a:extLst>
                <a:ext uri="{FF2B5EF4-FFF2-40B4-BE49-F238E27FC236}">
                  <a16:creationId xmlns:a16="http://schemas.microsoft.com/office/drawing/2014/main" id="{196A75E1-E59C-494C-A71F-9C23FDFFF6EC}"/>
                </a:ext>
              </a:extLst>
            </p:cNvPr>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56;p56">
              <a:extLst>
                <a:ext uri="{FF2B5EF4-FFF2-40B4-BE49-F238E27FC236}">
                  <a16:creationId xmlns:a16="http://schemas.microsoft.com/office/drawing/2014/main" id="{4290566E-829F-405C-9A82-99087D4AF508}"/>
                </a:ext>
              </a:extLst>
            </p:cNvPr>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457;p56">
              <a:extLst>
                <a:ext uri="{FF2B5EF4-FFF2-40B4-BE49-F238E27FC236}">
                  <a16:creationId xmlns:a16="http://schemas.microsoft.com/office/drawing/2014/main" id="{63BDAAF9-F5C0-4A38-9D51-B3177B2A69C0}"/>
                </a:ext>
              </a:extLst>
            </p:cNvPr>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58;p56">
              <a:extLst>
                <a:ext uri="{FF2B5EF4-FFF2-40B4-BE49-F238E27FC236}">
                  <a16:creationId xmlns:a16="http://schemas.microsoft.com/office/drawing/2014/main" id="{8504D9DB-9B08-47DA-9A84-E56CA36A29C2}"/>
                </a:ext>
              </a:extLst>
            </p:cNvPr>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59;p56">
              <a:extLst>
                <a:ext uri="{FF2B5EF4-FFF2-40B4-BE49-F238E27FC236}">
                  <a16:creationId xmlns:a16="http://schemas.microsoft.com/office/drawing/2014/main" id="{8FFCEA3C-B6CB-4FF4-8CEF-B6A51AF1BC9F}"/>
                </a:ext>
              </a:extLst>
            </p:cNvPr>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460;p56">
              <a:extLst>
                <a:ext uri="{FF2B5EF4-FFF2-40B4-BE49-F238E27FC236}">
                  <a16:creationId xmlns:a16="http://schemas.microsoft.com/office/drawing/2014/main" id="{49C5701A-77A1-4671-AB15-83129A1C40E4}"/>
                </a:ext>
              </a:extLst>
            </p:cNvPr>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61;p56">
              <a:extLst>
                <a:ext uri="{FF2B5EF4-FFF2-40B4-BE49-F238E27FC236}">
                  <a16:creationId xmlns:a16="http://schemas.microsoft.com/office/drawing/2014/main" id="{FCAB7055-B96E-43BD-87F1-38F95A17AF18}"/>
                </a:ext>
              </a:extLst>
            </p:cNvPr>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62;p56">
              <a:extLst>
                <a:ext uri="{FF2B5EF4-FFF2-40B4-BE49-F238E27FC236}">
                  <a16:creationId xmlns:a16="http://schemas.microsoft.com/office/drawing/2014/main" id="{FC94F988-9195-41AA-8E83-5A2A035D2FC5}"/>
                </a:ext>
              </a:extLst>
            </p:cNvPr>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3;p56">
              <a:extLst>
                <a:ext uri="{FF2B5EF4-FFF2-40B4-BE49-F238E27FC236}">
                  <a16:creationId xmlns:a16="http://schemas.microsoft.com/office/drawing/2014/main" id="{BB599698-EA72-404E-BF6C-7681E28B2B92}"/>
                </a:ext>
              </a:extLst>
            </p:cNvPr>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64;p56">
              <a:extLst>
                <a:ext uri="{FF2B5EF4-FFF2-40B4-BE49-F238E27FC236}">
                  <a16:creationId xmlns:a16="http://schemas.microsoft.com/office/drawing/2014/main" id="{F3617E7D-5B86-4429-A532-4BADF562D811}"/>
                </a:ext>
              </a:extLst>
            </p:cNvPr>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465;p56">
              <a:extLst>
                <a:ext uri="{FF2B5EF4-FFF2-40B4-BE49-F238E27FC236}">
                  <a16:creationId xmlns:a16="http://schemas.microsoft.com/office/drawing/2014/main" id="{04EA11BF-FA4D-4CDA-90D1-97A203D576EF}"/>
                </a:ext>
              </a:extLst>
            </p:cNvPr>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466;p56">
              <a:extLst>
                <a:ext uri="{FF2B5EF4-FFF2-40B4-BE49-F238E27FC236}">
                  <a16:creationId xmlns:a16="http://schemas.microsoft.com/office/drawing/2014/main" id="{E97F4E65-BA9C-45EC-BB9C-C8BF1E3B7D37}"/>
                </a:ext>
              </a:extLst>
            </p:cNvPr>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467;p56">
              <a:extLst>
                <a:ext uri="{FF2B5EF4-FFF2-40B4-BE49-F238E27FC236}">
                  <a16:creationId xmlns:a16="http://schemas.microsoft.com/office/drawing/2014/main" id="{4A7125A0-623A-4A07-AEFE-98D681C8672D}"/>
                </a:ext>
              </a:extLst>
            </p:cNvPr>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68;p56">
              <a:extLst>
                <a:ext uri="{FF2B5EF4-FFF2-40B4-BE49-F238E27FC236}">
                  <a16:creationId xmlns:a16="http://schemas.microsoft.com/office/drawing/2014/main" id="{4E493312-5911-461B-A023-3DE5FC8374D5}"/>
                </a:ext>
              </a:extLst>
            </p:cNvPr>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469;p56">
              <a:extLst>
                <a:ext uri="{FF2B5EF4-FFF2-40B4-BE49-F238E27FC236}">
                  <a16:creationId xmlns:a16="http://schemas.microsoft.com/office/drawing/2014/main" id="{0CFB12A8-EB00-478A-8365-F6CD9B2D32CF}"/>
                </a:ext>
              </a:extLst>
            </p:cNvPr>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70;p56">
              <a:extLst>
                <a:ext uri="{FF2B5EF4-FFF2-40B4-BE49-F238E27FC236}">
                  <a16:creationId xmlns:a16="http://schemas.microsoft.com/office/drawing/2014/main" id="{40E75215-BE5C-489D-B21E-126F16D5EF37}"/>
                </a:ext>
              </a:extLst>
            </p:cNvPr>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71;p56">
              <a:extLst>
                <a:ext uri="{FF2B5EF4-FFF2-40B4-BE49-F238E27FC236}">
                  <a16:creationId xmlns:a16="http://schemas.microsoft.com/office/drawing/2014/main" id="{AB458ECE-8FF9-4300-9D20-19D1CEA5855A}"/>
                </a:ext>
              </a:extLst>
            </p:cNvPr>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72;p56">
              <a:extLst>
                <a:ext uri="{FF2B5EF4-FFF2-40B4-BE49-F238E27FC236}">
                  <a16:creationId xmlns:a16="http://schemas.microsoft.com/office/drawing/2014/main" id="{CFFC087E-DDC9-42D4-BD03-C3F347FFCC39}"/>
                </a:ext>
              </a:extLst>
            </p:cNvPr>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73;p56">
              <a:extLst>
                <a:ext uri="{FF2B5EF4-FFF2-40B4-BE49-F238E27FC236}">
                  <a16:creationId xmlns:a16="http://schemas.microsoft.com/office/drawing/2014/main" id="{4ADDF3A8-AD8E-4EF6-8460-890603DEB713}"/>
                </a:ext>
              </a:extLst>
            </p:cNvPr>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474;p56">
              <a:extLst>
                <a:ext uri="{FF2B5EF4-FFF2-40B4-BE49-F238E27FC236}">
                  <a16:creationId xmlns:a16="http://schemas.microsoft.com/office/drawing/2014/main" id="{66E97C2D-D138-4EA7-90BC-86963EA01CC7}"/>
                </a:ext>
              </a:extLst>
            </p:cNvPr>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475;p56">
              <a:extLst>
                <a:ext uri="{FF2B5EF4-FFF2-40B4-BE49-F238E27FC236}">
                  <a16:creationId xmlns:a16="http://schemas.microsoft.com/office/drawing/2014/main" id="{935BFD0A-5EE0-44C6-8066-8AF893A9BE70}"/>
                </a:ext>
              </a:extLst>
            </p:cNvPr>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476;p56">
              <a:extLst>
                <a:ext uri="{FF2B5EF4-FFF2-40B4-BE49-F238E27FC236}">
                  <a16:creationId xmlns:a16="http://schemas.microsoft.com/office/drawing/2014/main" id="{63AABACA-B2C3-458C-BE12-1A425DF337D2}"/>
                </a:ext>
              </a:extLst>
            </p:cNvPr>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77;p56">
              <a:extLst>
                <a:ext uri="{FF2B5EF4-FFF2-40B4-BE49-F238E27FC236}">
                  <a16:creationId xmlns:a16="http://schemas.microsoft.com/office/drawing/2014/main" id="{6C83E0D9-1F5A-449E-BC32-5B337A11369D}"/>
                </a:ext>
              </a:extLst>
            </p:cNvPr>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478;p56">
              <a:extLst>
                <a:ext uri="{FF2B5EF4-FFF2-40B4-BE49-F238E27FC236}">
                  <a16:creationId xmlns:a16="http://schemas.microsoft.com/office/drawing/2014/main" id="{1E568B6F-50D0-4791-8056-D73B21D36DF0}"/>
                </a:ext>
              </a:extLst>
            </p:cNvPr>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479;p56">
              <a:extLst>
                <a:ext uri="{FF2B5EF4-FFF2-40B4-BE49-F238E27FC236}">
                  <a16:creationId xmlns:a16="http://schemas.microsoft.com/office/drawing/2014/main" id="{5CDADC90-E8BF-4D70-9729-9F1913F0830C}"/>
                </a:ext>
              </a:extLst>
            </p:cNvPr>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480;p56">
              <a:extLst>
                <a:ext uri="{FF2B5EF4-FFF2-40B4-BE49-F238E27FC236}">
                  <a16:creationId xmlns:a16="http://schemas.microsoft.com/office/drawing/2014/main" id="{B9B53BBB-6007-436E-93D1-7F60507727AD}"/>
                </a:ext>
              </a:extLst>
            </p:cNvPr>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481;p56">
              <a:extLst>
                <a:ext uri="{FF2B5EF4-FFF2-40B4-BE49-F238E27FC236}">
                  <a16:creationId xmlns:a16="http://schemas.microsoft.com/office/drawing/2014/main" id="{2FD7F203-0BB2-434A-A6D6-9252FD0076C4}"/>
                </a:ext>
              </a:extLst>
            </p:cNvPr>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482;p56">
              <a:extLst>
                <a:ext uri="{FF2B5EF4-FFF2-40B4-BE49-F238E27FC236}">
                  <a16:creationId xmlns:a16="http://schemas.microsoft.com/office/drawing/2014/main" id="{013A64C3-10EF-4448-8AA5-FB337A9FEB32}"/>
                </a:ext>
              </a:extLst>
            </p:cNvPr>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483;p56">
              <a:extLst>
                <a:ext uri="{FF2B5EF4-FFF2-40B4-BE49-F238E27FC236}">
                  <a16:creationId xmlns:a16="http://schemas.microsoft.com/office/drawing/2014/main" id="{190D5FFC-7EAA-4E06-9D0A-AF8259E86031}"/>
                </a:ext>
              </a:extLst>
            </p:cNvPr>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484;p56">
              <a:extLst>
                <a:ext uri="{FF2B5EF4-FFF2-40B4-BE49-F238E27FC236}">
                  <a16:creationId xmlns:a16="http://schemas.microsoft.com/office/drawing/2014/main" id="{3D8CF82A-56F7-4752-A68C-DDECA9DDAE78}"/>
                </a:ext>
              </a:extLst>
            </p:cNvPr>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85;p56">
              <a:extLst>
                <a:ext uri="{FF2B5EF4-FFF2-40B4-BE49-F238E27FC236}">
                  <a16:creationId xmlns:a16="http://schemas.microsoft.com/office/drawing/2014/main" id="{0C4FCD53-0947-47C2-BBE0-60FA77832818}"/>
                </a:ext>
              </a:extLst>
            </p:cNvPr>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86;p56">
              <a:extLst>
                <a:ext uri="{FF2B5EF4-FFF2-40B4-BE49-F238E27FC236}">
                  <a16:creationId xmlns:a16="http://schemas.microsoft.com/office/drawing/2014/main" id="{F74C01D6-32AD-44D7-8841-3FD13E9EC022}"/>
                </a:ext>
              </a:extLst>
            </p:cNvPr>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87;p56">
              <a:extLst>
                <a:ext uri="{FF2B5EF4-FFF2-40B4-BE49-F238E27FC236}">
                  <a16:creationId xmlns:a16="http://schemas.microsoft.com/office/drawing/2014/main" id="{EDD41213-1EF5-4EA4-A32B-806711E3EB7B}"/>
                </a:ext>
              </a:extLst>
            </p:cNvPr>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88;p56">
              <a:extLst>
                <a:ext uri="{FF2B5EF4-FFF2-40B4-BE49-F238E27FC236}">
                  <a16:creationId xmlns:a16="http://schemas.microsoft.com/office/drawing/2014/main" id="{8662C842-B818-4F7F-8F66-5E751C9930A9}"/>
                </a:ext>
              </a:extLst>
            </p:cNvPr>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89;p56">
              <a:extLst>
                <a:ext uri="{FF2B5EF4-FFF2-40B4-BE49-F238E27FC236}">
                  <a16:creationId xmlns:a16="http://schemas.microsoft.com/office/drawing/2014/main" id="{9C6AF8BD-4851-469E-811C-8FA5A91F9227}"/>
                </a:ext>
              </a:extLst>
            </p:cNvPr>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90;p56">
              <a:extLst>
                <a:ext uri="{FF2B5EF4-FFF2-40B4-BE49-F238E27FC236}">
                  <a16:creationId xmlns:a16="http://schemas.microsoft.com/office/drawing/2014/main" id="{4A6DCC5E-1C11-444A-9237-37E6E9C2214C}"/>
                </a:ext>
              </a:extLst>
            </p:cNvPr>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91;p56">
              <a:extLst>
                <a:ext uri="{FF2B5EF4-FFF2-40B4-BE49-F238E27FC236}">
                  <a16:creationId xmlns:a16="http://schemas.microsoft.com/office/drawing/2014/main" id="{EAFF4DD1-0AF7-4EBF-8B9D-1E9E71F2523F}"/>
                </a:ext>
              </a:extLst>
            </p:cNvPr>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92;p56">
              <a:extLst>
                <a:ext uri="{FF2B5EF4-FFF2-40B4-BE49-F238E27FC236}">
                  <a16:creationId xmlns:a16="http://schemas.microsoft.com/office/drawing/2014/main" id="{1A4D5686-520F-41C5-9A75-6347308E7AD0}"/>
                </a:ext>
              </a:extLst>
            </p:cNvPr>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93;p56">
              <a:extLst>
                <a:ext uri="{FF2B5EF4-FFF2-40B4-BE49-F238E27FC236}">
                  <a16:creationId xmlns:a16="http://schemas.microsoft.com/office/drawing/2014/main" id="{29DEBCE3-8F17-481F-B0E3-8A0F2B538128}"/>
                </a:ext>
              </a:extLst>
            </p:cNvPr>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4;p56">
              <a:extLst>
                <a:ext uri="{FF2B5EF4-FFF2-40B4-BE49-F238E27FC236}">
                  <a16:creationId xmlns:a16="http://schemas.microsoft.com/office/drawing/2014/main" id="{FA61141E-FBF0-48FE-ADED-EE6C9350B961}"/>
                </a:ext>
              </a:extLst>
            </p:cNvPr>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495;p56">
              <a:extLst>
                <a:ext uri="{FF2B5EF4-FFF2-40B4-BE49-F238E27FC236}">
                  <a16:creationId xmlns:a16="http://schemas.microsoft.com/office/drawing/2014/main" id="{1016C685-2819-4EC4-9C1C-0F75151EA2D3}"/>
                </a:ext>
              </a:extLst>
            </p:cNvPr>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496;p56">
              <a:extLst>
                <a:ext uri="{FF2B5EF4-FFF2-40B4-BE49-F238E27FC236}">
                  <a16:creationId xmlns:a16="http://schemas.microsoft.com/office/drawing/2014/main" id="{25397323-7F58-4C49-B660-7CDD01F791E0}"/>
                </a:ext>
              </a:extLst>
            </p:cNvPr>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97;p56">
              <a:extLst>
                <a:ext uri="{FF2B5EF4-FFF2-40B4-BE49-F238E27FC236}">
                  <a16:creationId xmlns:a16="http://schemas.microsoft.com/office/drawing/2014/main" id="{BE18022A-584B-413C-BA11-4FDB26DFBD5C}"/>
                </a:ext>
              </a:extLst>
            </p:cNvPr>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498;p56">
              <a:extLst>
                <a:ext uri="{FF2B5EF4-FFF2-40B4-BE49-F238E27FC236}">
                  <a16:creationId xmlns:a16="http://schemas.microsoft.com/office/drawing/2014/main" id="{B54A84D3-76FC-4550-9F46-560420303ABE}"/>
                </a:ext>
              </a:extLst>
            </p:cNvPr>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499;p56">
              <a:extLst>
                <a:ext uri="{FF2B5EF4-FFF2-40B4-BE49-F238E27FC236}">
                  <a16:creationId xmlns:a16="http://schemas.microsoft.com/office/drawing/2014/main" id="{48A10F3A-CCB9-40E8-B6FD-4F114ACAAB93}"/>
                </a:ext>
              </a:extLst>
            </p:cNvPr>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00;p56">
              <a:extLst>
                <a:ext uri="{FF2B5EF4-FFF2-40B4-BE49-F238E27FC236}">
                  <a16:creationId xmlns:a16="http://schemas.microsoft.com/office/drawing/2014/main" id="{FAAB4898-8FA1-4A11-94D6-DA1048482402}"/>
                </a:ext>
              </a:extLst>
            </p:cNvPr>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01;p56">
              <a:extLst>
                <a:ext uri="{FF2B5EF4-FFF2-40B4-BE49-F238E27FC236}">
                  <a16:creationId xmlns:a16="http://schemas.microsoft.com/office/drawing/2014/main" id="{FDF75A76-AE6C-4881-90F1-235369C64B10}"/>
                </a:ext>
              </a:extLst>
            </p:cNvPr>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502;p56">
              <a:extLst>
                <a:ext uri="{FF2B5EF4-FFF2-40B4-BE49-F238E27FC236}">
                  <a16:creationId xmlns:a16="http://schemas.microsoft.com/office/drawing/2014/main" id="{FC8DE62C-4A64-430A-B86F-E19C943C5FCB}"/>
                </a:ext>
              </a:extLst>
            </p:cNvPr>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03;p56">
              <a:extLst>
                <a:ext uri="{FF2B5EF4-FFF2-40B4-BE49-F238E27FC236}">
                  <a16:creationId xmlns:a16="http://schemas.microsoft.com/office/drawing/2014/main" id="{1CBF8339-2695-415A-A451-428D899EBBA2}"/>
                </a:ext>
              </a:extLst>
            </p:cNvPr>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504;p56">
              <a:extLst>
                <a:ext uri="{FF2B5EF4-FFF2-40B4-BE49-F238E27FC236}">
                  <a16:creationId xmlns:a16="http://schemas.microsoft.com/office/drawing/2014/main" id="{C276C5C8-89D8-4F37-84B2-992A38EB652C}"/>
                </a:ext>
              </a:extLst>
            </p:cNvPr>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505;p56">
              <a:extLst>
                <a:ext uri="{FF2B5EF4-FFF2-40B4-BE49-F238E27FC236}">
                  <a16:creationId xmlns:a16="http://schemas.microsoft.com/office/drawing/2014/main" id="{86AB3A1A-FEBE-4901-B79D-A5707EB746FA}"/>
                </a:ext>
              </a:extLst>
            </p:cNvPr>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06;p56">
              <a:extLst>
                <a:ext uri="{FF2B5EF4-FFF2-40B4-BE49-F238E27FC236}">
                  <a16:creationId xmlns:a16="http://schemas.microsoft.com/office/drawing/2014/main" id="{C6928884-0020-4C8E-97EC-66B3396A69B4}"/>
                </a:ext>
              </a:extLst>
            </p:cNvPr>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507;p56">
              <a:extLst>
                <a:ext uri="{FF2B5EF4-FFF2-40B4-BE49-F238E27FC236}">
                  <a16:creationId xmlns:a16="http://schemas.microsoft.com/office/drawing/2014/main" id="{6E6480F5-FA9D-481A-9DF1-0B47EEB5E37A}"/>
                </a:ext>
              </a:extLst>
            </p:cNvPr>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508;p56">
              <a:extLst>
                <a:ext uri="{FF2B5EF4-FFF2-40B4-BE49-F238E27FC236}">
                  <a16:creationId xmlns:a16="http://schemas.microsoft.com/office/drawing/2014/main" id="{2E5D68ED-983C-400C-A078-8D4BB22ADA57}"/>
                </a:ext>
              </a:extLst>
            </p:cNvPr>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509;p56">
              <a:extLst>
                <a:ext uri="{FF2B5EF4-FFF2-40B4-BE49-F238E27FC236}">
                  <a16:creationId xmlns:a16="http://schemas.microsoft.com/office/drawing/2014/main" id="{E0B6DF1B-4022-4777-8D04-035216AC8586}"/>
                </a:ext>
              </a:extLst>
            </p:cNvPr>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510;p56">
              <a:extLst>
                <a:ext uri="{FF2B5EF4-FFF2-40B4-BE49-F238E27FC236}">
                  <a16:creationId xmlns:a16="http://schemas.microsoft.com/office/drawing/2014/main" id="{47113ACC-54FE-4334-AD94-D216A619625C}"/>
                </a:ext>
              </a:extLst>
            </p:cNvPr>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511;p56">
              <a:extLst>
                <a:ext uri="{FF2B5EF4-FFF2-40B4-BE49-F238E27FC236}">
                  <a16:creationId xmlns:a16="http://schemas.microsoft.com/office/drawing/2014/main" id="{5C9C330A-CB4C-45CD-A24D-4961807BC29B}"/>
                </a:ext>
              </a:extLst>
            </p:cNvPr>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512;p56">
              <a:extLst>
                <a:ext uri="{FF2B5EF4-FFF2-40B4-BE49-F238E27FC236}">
                  <a16:creationId xmlns:a16="http://schemas.microsoft.com/office/drawing/2014/main" id="{EF8C6468-F02B-4342-A181-EA712C956061}"/>
                </a:ext>
              </a:extLst>
            </p:cNvPr>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513;p56">
              <a:extLst>
                <a:ext uri="{FF2B5EF4-FFF2-40B4-BE49-F238E27FC236}">
                  <a16:creationId xmlns:a16="http://schemas.microsoft.com/office/drawing/2014/main" id="{EF691458-DA57-4B68-898F-3F3A01347281}"/>
                </a:ext>
              </a:extLst>
            </p:cNvPr>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514;p56">
              <a:extLst>
                <a:ext uri="{FF2B5EF4-FFF2-40B4-BE49-F238E27FC236}">
                  <a16:creationId xmlns:a16="http://schemas.microsoft.com/office/drawing/2014/main" id="{E9A0818D-6999-4F35-8DC1-A4058266AC9B}"/>
                </a:ext>
              </a:extLst>
            </p:cNvPr>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515;p56">
              <a:extLst>
                <a:ext uri="{FF2B5EF4-FFF2-40B4-BE49-F238E27FC236}">
                  <a16:creationId xmlns:a16="http://schemas.microsoft.com/office/drawing/2014/main" id="{32F16925-5EB9-47A9-8243-09DDE30A4600}"/>
                </a:ext>
              </a:extLst>
            </p:cNvPr>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516;p56">
              <a:extLst>
                <a:ext uri="{FF2B5EF4-FFF2-40B4-BE49-F238E27FC236}">
                  <a16:creationId xmlns:a16="http://schemas.microsoft.com/office/drawing/2014/main" id="{B69718A8-19E8-46FC-A680-48BECAADCEBF}"/>
                </a:ext>
              </a:extLst>
            </p:cNvPr>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517;p56">
              <a:extLst>
                <a:ext uri="{FF2B5EF4-FFF2-40B4-BE49-F238E27FC236}">
                  <a16:creationId xmlns:a16="http://schemas.microsoft.com/office/drawing/2014/main" id="{B706B91F-EF39-40C7-AC0C-940435423C58}"/>
                </a:ext>
              </a:extLst>
            </p:cNvPr>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518;p56">
              <a:extLst>
                <a:ext uri="{FF2B5EF4-FFF2-40B4-BE49-F238E27FC236}">
                  <a16:creationId xmlns:a16="http://schemas.microsoft.com/office/drawing/2014/main" id="{CDDBDD19-AB0E-4FFC-9666-B02F3878108B}"/>
                </a:ext>
              </a:extLst>
            </p:cNvPr>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519;p56">
              <a:extLst>
                <a:ext uri="{FF2B5EF4-FFF2-40B4-BE49-F238E27FC236}">
                  <a16:creationId xmlns:a16="http://schemas.microsoft.com/office/drawing/2014/main" id="{357EC778-9BE8-4193-A268-136C0250A1C1}"/>
                </a:ext>
              </a:extLst>
            </p:cNvPr>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520;p56">
              <a:extLst>
                <a:ext uri="{FF2B5EF4-FFF2-40B4-BE49-F238E27FC236}">
                  <a16:creationId xmlns:a16="http://schemas.microsoft.com/office/drawing/2014/main" id="{70DA333E-0076-48E2-910A-EF42B0A8D036}"/>
                </a:ext>
              </a:extLst>
            </p:cNvPr>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521;p56">
              <a:extLst>
                <a:ext uri="{FF2B5EF4-FFF2-40B4-BE49-F238E27FC236}">
                  <a16:creationId xmlns:a16="http://schemas.microsoft.com/office/drawing/2014/main" id="{80F842FC-A9FC-40F4-9566-60D1571E0341}"/>
                </a:ext>
              </a:extLst>
            </p:cNvPr>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522;p56">
              <a:extLst>
                <a:ext uri="{FF2B5EF4-FFF2-40B4-BE49-F238E27FC236}">
                  <a16:creationId xmlns:a16="http://schemas.microsoft.com/office/drawing/2014/main" id="{721BED47-61EA-4DD2-A931-03E39A5D4F21}"/>
                </a:ext>
              </a:extLst>
            </p:cNvPr>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523;p56">
              <a:extLst>
                <a:ext uri="{FF2B5EF4-FFF2-40B4-BE49-F238E27FC236}">
                  <a16:creationId xmlns:a16="http://schemas.microsoft.com/office/drawing/2014/main" id="{F7FDDE21-5181-44C3-B955-C38F97D2BD46}"/>
                </a:ext>
              </a:extLst>
            </p:cNvPr>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524;p56">
              <a:extLst>
                <a:ext uri="{FF2B5EF4-FFF2-40B4-BE49-F238E27FC236}">
                  <a16:creationId xmlns:a16="http://schemas.microsoft.com/office/drawing/2014/main" id="{362BF77A-7EA0-4471-B671-153DC447AB91}"/>
                </a:ext>
              </a:extLst>
            </p:cNvPr>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525;p56">
              <a:extLst>
                <a:ext uri="{FF2B5EF4-FFF2-40B4-BE49-F238E27FC236}">
                  <a16:creationId xmlns:a16="http://schemas.microsoft.com/office/drawing/2014/main" id="{69258614-EC47-4FB9-9568-EE87370F7147}"/>
                </a:ext>
              </a:extLst>
            </p:cNvPr>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526;p56">
              <a:extLst>
                <a:ext uri="{FF2B5EF4-FFF2-40B4-BE49-F238E27FC236}">
                  <a16:creationId xmlns:a16="http://schemas.microsoft.com/office/drawing/2014/main" id="{DCFBBCBD-291E-4F0B-A45C-A6B8E0F464B9}"/>
                </a:ext>
              </a:extLst>
            </p:cNvPr>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527;p56">
              <a:extLst>
                <a:ext uri="{FF2B5EF4-FFF2-40B4-BE49-F238E27FC236}">
                  <a16:creationId xmlns:a16="http://schemas.microsoft.com/office/drawing/2014/main" id="{F1CB2F90-F825-4F6E-AA53-D8B9F58F5F42}"/>
                </a:ext>
              </a:extLst>
            </p:cNvPr>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528;p56">
              <a:extLst>
                <a:ext uri="{FF2B5EF4-FFF2-40B4-BE49-F238E27FC236}">
                  <a16:creationId xmlns:a16="http://schemas.microsoft.com/office/drawing/2014/main" id="{125769EA-7228-43D1-A710-AA2A226C79E4}"/>
                </a:ext>
              </a:extLst>
            </p:cNvPr>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529;p56">
              <a:extLst>
                <a:ext uri="{FF2B5EF4-FFF2-40B4-BE49-F238E27FC236}">
                  <a16:creationId xmlns:a16="http://schemas.microsoft.com/office/drawing/2014/main" id="{0C40BA2F-2DFF-465D-95E8-DDC97D1F9095}"/>
                </a:ext>
              </a:extLst>
            </p:cNvPr>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530;p56">
              <a:extLst>
                <a:ext uri="{FF2B5EF4-FFF2-40B4-BE49-F238E27FC236}">
                  <a16:creationId xmlns:a16="http://schemas.microsoft.com/office/drawing/2014/main" id="{CF12D2A3-0881-431C-8D84-331BFF4C976D}"/>
                </a:ext>
              </a:extLst>
            </p:cNvPr>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531;p56">
              <a:extLst>
                <a:ext uri="{FF2B5EF4-FFF2-40B4-BE49-F238E27FC236}">
                  <a16:creationId xmlns:a16="http://schemas.microsoft.com/office/drawing/2014/main" id="{2A24BED1-8336-4414-8DAF-960F0D63F335}"/>
                </a:ext>
              </a:extLst>
            </p:cNvPr>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532;p56">
              <a:extLst>
                <a:ext uri="{FF2B5EF4-FFF2-40B4-BE49-F238E27FC236}">
                  <a16:creationId xmlns:a16="http://schemas.microsoft.com/office/drawing/2014/main" id="{40D1C38C-8FC0-4842-B0DC-4DDE50A4EA94}"/>
                </a:ext>
              </a:extLst>
            </p:cNvPr>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533;p56">
              <a:extLst>
                <a:ext uri="{FF2B5EF4-FFF2-40B4-BE49-F238E27FC236}">
                  <a16:creationId xmlns:a16="http://schemas.microsoft.com/office/drawing/2014/main" id="{768F010B-86A0-4F75-8DD0-DBA8B8A9296A}"/>
                </a:ext>
              </a:extLst>
            </p:cNvPr>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534;p56">
              <a:extLst>
                <a:ext uri="{FF2B5EF4-FFF2-40B4-BE49-F238E27FC236}">
                  <a16:creationId xmlns:a16="http://schemas.microsoft.com/office/drawing/2014/main" id="{A55B1CA0-EC47-40AC-A9EE-A81737DFEDD3}"/>
                </a:ext>
              </a:extLst>
            </p:cNvPr>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535;p56">
              <a:extLst>
                <a:ext uri="{FF2B5EF4-FFF2-40B4-BE49-F238E27FC236}">
                  <a16:creationId xmlns:a16="http://schemas.microsoft.com/office/drawing/2014/main" id="{A33EB46C-A760-4164-B240-154D35E9FF86}"/>
                </a:ext>
              </a:extLst>
            </p:cNvPr>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536;p56">
              <a:extLst>
                <a:ext uri="{FF2B5EF4-FFF2-40B4-BE49-F238E27FC236}">
                  <a16:creationId xmlns:a16="http://schemas.microsoft.com/office/drawing/2014/main" id="{A724A49D-746F-417E-B451-C1A622D8EB15}"/>
                </a:ext>
              </a:extLst>
            </p:cNvPr>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37;p56">
              <a:extLst>
                <a:ext uri="{FF2B5EF4-FFF2-40B4-BE49-F238E27FC236}">
                  <a16:creationId xmlns:a16="http://schemas.microsoft.com/office/drawing/2014/main" id="{94DECEE5-7E90-4597-A7A6-C1C976C35767}"/>
                </a:ext>
              </a:extLst>
            </p:cNvPr>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538;p56">
              <a:extLst>
                <a:ext uri="{FF2B5EF4-FFF2-40B4-BE49-F238E27FC236}">
                  <a16:creationId xmlns:a16="http://schemas.microsoft.com/office/drawing/2014/main" id="{8AB6EBE6-D200-41A8-A4EC-E3E88C6A123E}"/>
                </a:ext>
              </a:extLst>
            </p:cNvPr>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539;p56">
              <a:extLst>
                <a:ext uri="{FF2B5EF4-FFF2-40B4-BE49-F238E27FC236}">
                  <a16:creationId xmlns:a16="http://schemas.microsoft.com/office/drawing/2014/main" id="{88FAD177-2A0B-4C1D-817B-775915037A12}"/>
                </a:ext>
              </a:extLst>
            </p:cNvPr>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540;p56">
              <a:extLst>
                <a:ext uri="{FF2B5EF4-FFF2-40B4-BE49-F238E27FC236}">
                  <a16:creationId xmlns:a16="http://schemas.microsoft.com/office/drawing/2014/main" id="{706D15BD-E771-4FD7-B07D-78FF41459B36}"/>
                </a:ext>
              </a:extLst>
            </p:cNvPr>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541;p56">
              <a:extLst>
                <a:ext uri="{FF2B5EF4-FFF2-40B4-BE49-F238E27FC236}">
                  <a16:creationId xmlns:a16="http://schemas.microsoft.com/office/drawing/2014/main" id="{A8CC9E56-75C8-4B32-933A-1DB5F5BA6040}"/>
                </a:ext>
              </a:extLst>
            </p:cNvPr>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542;p56">
              <a:extLst>
                <a:ext uri="{FF2B5EF4-FFF2-40B4-BE49-F238E27FC236}">
                  <a16:creationId xmlns:a16="http://schemas.microsoft.com/office/drawing/2014/main" id="{EE16E80F-5865-4976-9651-3FAE76D213F1}"/>
                </a:ext>
              </a:extLst>
            </p:cNvPr>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543;p56">
              <a:extLst>
                <a:ext uri="{FF2B5EF4-FFF2-40B4-BE49-F238E27FC236}">
                  <a16:creationId xmlns:a16="http://schemas.microsoft.com/office/drawing/2014/main" id="{FEA77D59-67F1-4C2D-9548-FE0DC23E8294}"/>
                </a:ext>
              </a:extLst>
            </p:cNvPr>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544;p56">
              <a:extLst>
                <a:ext uri="{FF2B5EF4-FFF2-40B4-BE49-F238E27FC236}">
                  <a16:creationId xmlns:a16="http://schemas.microsoft.com/office/drawing/2014/main" id="{15DD8B98-DC72-418E-85B8-69C5856F5F3D}"/>
                </a:ext>
              </a:extLst>
            </p:cNvPr>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545;p56">
              <a:extLst>
                <a:ext uri="{FF2B5EF4-FFF2-40B4-BE49-F238E27FC236}">
                  <a16:creationId xmlns:a16="http://schemas.microsoft.com/office/drawing/2014/main" id="{6E844BA4-7B05-4333-A536-7B48EBBC2BFA}"/>
                </a:ext>
              </a:extLst>
            </p:cNvPr>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546;p56">
              <a:extLst>
                <a:ext uri="{FF2B5EF4-FFF2-40B4-BE49-F238E27FC236}">
                  <a16:creationId xmlns:a16="http://schemas.microsoft.com/office/drawing/2014/main" id="{0DEF2D38-DF8F-4BA0-BCB8-1F0A3151B8F8}"/>
                </a:ext>
              </a:extLst>
            </p:cNvPr>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547;p56">
              <a:extLst>
                <a:ext uri="{FF2B5EF4-FFF2-40B4-BE49-F238E27FC236}">
                  <a16:creationId xmlns:a16="http://schemas.microsoft.com/office/drawing/2014/main" id="{FFED7CCF-A2BF-40E7-A7B6-FA5037AC1998}"/>
                </a:ext>
              </a:extLst>
            </p:cNvPr>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548;p56">
              <a:extLst>
                <a:ext uri="{FF2B5EF4-FFF2-40B4-BE49-F238E27FC236}">
                  <a16:creationId xmlns:a16="http://schemas.microsoft.com/office/drawing/2014/main" id="{268696CB-E905-49C0-9E46-5E781DBFDF72}"/>
                </a:ext>
              </a:extLst>
            </p:cNvPr>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549;p56">
              <a:extLst>
                <a:ext uri="{FF2B5EF4-FFF2-40B4-BE49-F238E27FC236}">
                  <a16:creationId xmlns:a16="http://schemas.microsoft.com/office/drawing/2014/main" id="{665EB178-10C3-4C6D-B263-FCBED9B117AE}"/>
                </a:ext>
              </a:extLst>
            </p:cNvPr>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550;p56">
              <a:extLst>
                <a:ext uri="{FF2B5EF4-FFF2-40B4-BE49-F238E27FC236}">
                  <a16:creationId xmlns:a16="http://schemas.microsoft.com/office/drawing/2014/main" id="{D074F4CD-DCFA-4848-9076-0350F71A5C1F}"/>
                </a:ext>
              </a:extLst>
            </p:cNvPr>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551;p56">
              <a:extLst>
                <a:ext uri="{FF2B5EF4-FFF2-40B4-BE49-F238E27FC236}">
                  <a16:creationId xmlns:a16="http://schemas.microsoft.com/office/drawing/2014/main" id="{F5CD1B5D-9FED-4943-960D-39A57B72071A}"/>
                </a:ext>
              </a:extLst>
            </p:cNvPr>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552;p56">
              <a:extLst>
                <a:ext uri="{FF2B5EF4-FFF2-40B4-BE49-F238E27FC236}">
                  <a16:creationId xmlns:a16="http://schemas.microsoft.com/office/drawing/2014/main" id="{73D49DAD-8F94-418B-94EF-A0733FB3E1CF}"/>
                </a:ext>
              </a:extLst>
            </p:cNvPr>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553;p56">
              <a:extLst>
                <a:ext uri="{FF2B5EF4-FFF2-40B4-BE49-F238E27FC236}">
                  <a16:creationId xmlns:a16="http://schemas.microsoft.com/office/drawing/2014/main" id="{34C16C7C-8D19-4518-9F96-B43BBA336571}"/>
                </a:ext>
              </a:extLst>
            </p:cNvPr>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554;p56">
              <a:extLst>
                <a:ext uri="{FF2B5EF4-FFF2-40B4-BE49-F238E27FC236}">
                  <a16:creationId xmlns:a16="http://schemas.microsoft.com/office/drawing/2014/main" id="{1CDCE6B8-8B69-400E-9E4C-708D8EA6E814}"/>
                </a:ext>
              </a:extLst>
            </p:cNvPr>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555;p56">
              <a:extLst>
                <a:ext uri="{FF2B5EF4-FFF2-40B4-BE49-F238E27FC236}">
                  <a16:creationId xmlns:a16="http://schemas.microsoft.com/office/drawing/2014/main" id="{13A7F11C-E57E-4826-BC19-0AAA318DAC0A}"/>
                </a:ext>
              </a:extLst>
            </p:cNvPr>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556;p56">
              <a:extLst>
                <a:ext uri="{FF2B5EF4-FFF2-40B4-BE49-F238E27FC236}">
                  <a16:creationId xmlns:a16="http://schemas.microsoft.com/office/drawing/2014/main" id="{F68F970D-E3B1-473A-A0AA-35E665EB13AF}"/>
                </a:ext>
              </a:extLst>
            </p:cNvPr>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557;p56">
              <a:extLst>
                <a:ext uri="{FF2B5EF4-FFF2-40B4-BE49-F238E27FC236}">
                  <a16:creationId xmlns:a16="http://schemas.microsoft.com/office/drawing/2014/main" id="{27DDD575-5025-4EB7-B4AD-EF9B3E8B9AFD}"/>
                </a:ext>
              </a:extLst>
            </p:cNvPr>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558;p56">
              <a:extLst>
                <a:ext uri="{FF2B5EF4-FFF2-40B4-BE49-F238E27FC236}">
                  <a16:creationId xmlns:a16="http://schemas.microsoft.com/office/drawing/2014/main" id="{97E30093-28CC-4434-865C-32F255C51968}"/>
                </a:ext>
              </a:extLst>
            </p:cNvPr>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559;p56">
              <a:extLst>
                <a:ext uri="{FF2B5EF4-FFF2-40B4-BE49-F238E27FC236}">
                  <a16:creationId xmlns:a16="http://schemas.microsoft.com/office/drawing/2014/main" id="{7DDBA374-84AB-443E-8753-ACA93EDEEEAD}"/>
                </a:ext>
              </a:extLst>
            </p:cNvPr>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560;p56">
              <a:extLst>
                <a:ext uri="{FF2B5EF4-FFF2-40B4-BE49-F238E27FC236}">
                  <a16:creationId xmlns:a16="http://schemas.microsoft.com/office/drawing/2014/main" id="{FDA15C86-4411-45F9-A50A-CBDD348D92E9}"/>
                </a:ext>
              </a:extLst>
            </p:cNvPr>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561;p56">
              <a:extLst>
                <a:ext uri="{FF2B5EF4-FFF2-40B4-BE49-F238E27FC236}">
                  <a16:creationId xmlns:a16="http://schemas.microsoft.com/office/drawing/2014/main" id="{BE038A90-E7BC-4673-A8FC-22275FAFBFDA}"/>
                </a:ext>
              </a:extLst>
            </p:cNvPr>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562;p56">
              <a:extLst>
                <a:ext uri="{FF2B5EF4-FFF2-40B4-BE49-F238E27FC236}">
                  <a16:creationId xmlns:a16="http://schemas.microsoft.com/office/drawing/2014/main" id="{E2C2CB93-F28E-4BBD-900B-4D1B65C8A2CA}"/>
                </a:ext>
              </a:extLst>
            </p:cNvPr>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563;p56">
              <a:extLst>
                <a:ext uri="{FF2B5EF4-FFF2-40B4-BE49-F238E27FC236}">
                  <a16:creationId xmlns:a16="http://schemas.microsoft.com/office/drawing/2014/main" id="{270DAF18-32C5-4AC1-85B4-0C3D4536EA2C}"/>
                </a:ext>
              </a:extLst>
            </p:cNvPr>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564;p56">
              <a:extLst>
                <a:ext uri="{FF2B5EF4-FFF2-40B4-BE49-F238E27FC236}">
                  <a16:creationId xmlns:a16="http://schemas.microsoft.com/office/drawing/2014/main" id="{18DE7FEE-F404-4137-824E-2F62CE2C0226}"/>
                </a:ext>
              </a:extLst>
            </p:cNvPr>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565;p56">
              <a:extLst>
                <a:ext uri="{FF2B5EF4-FFF2-40B4-BE49-F238E27FC236}">
                  <a16:creationId xmlns:a16="http://schemas.microsoft.com/office/drawing/2014/main" id="{613A96A2-3048-4477-8B44-148765C88D40}"/>
                </a:ext>
              </a:extLst>
            </p:cNvPr>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566;p56">
              <a:extLst>
                <a:ext uri="{FF2B5EF4-FFF2-40B4-BE49-F238E27FC236}">
                  <a16:creationId xmlns:a16="http://schemas.microsoft.com/office/drawing/2014/main" id="{8E2B1A5E-E379-4E44-B686-A786089082BB}"/>
                </a:ext>
              </a:extLst>
            </p:cNvPr>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567;p56">
              <a:extLst>
                <a:ext uri="{FF2B5EF4-FFF2-40B4-BE49-F238E27FC236}">
                  <a16:creationId xmlns:a16="http://schemas.microsoft.com/office/drawing/2014/main" id="{BD7A265A-B957-4163-85BC-69DDD58B7252}"/>
                </a:ext>
              </a:extLst>
            </p:cNvPr>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568;p56">
              <a:extLst>
                <a:ext uri="{FF2B5EF4-FFF2-40B4-BE49-F238E27FC236}">
                  <a16:creationId xmlns:a16="http://schemas.microsoft.com/office/drawing/2014/main" id="{5B476C89-1994-4CE0-BCAA-C78CC6AB5B4A}"/>
                </a:ext>
              </a:extLst>
            </p:cNvPr>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569;p56">
              <a:extLst>
                <a:ext uri="{FF2B5EF4-FFF2-40B4-BE49-F238E27FC236}">
                  <a16:creationId xmlns:a16="http://schemas.microsoft.com/office/drawing/2014/main" id="{CB72204D-77EC-44D9-91A8-7EAA2C514A4A}"/>
                </a:ext>
              </a:extLst>
            </p:cNvPr>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570;p56">
              <a:extLst>
                <a:ext uri="{FF2B5EF4-FFF2-40B4-BE49-F238E27FC236}">
                  <a16:creationId xmlns:a16="http://schemas.microsoft.com/office/drawing/2014/main" id="{5290C0B4-D0D8-4A9E-B2E5-46BD102B0320}"/>
                </a:ext>
              </a:extLst>
            </p:cNvPr>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571;p56">
              <a:extLst>
                <a:ext uri="{FF2B5EF4-FFF2-40B4-BE49-F238E27FC236}">
                  <a16:creationId xmlns:a16="http://schemas.microsoft.com/office/drawing/2014/main" id="{53FBBB1A-4051-4A6E-8811-762053D57535}"/>
                </a:ext>
              </a:extLst>
            </p:cNvPr>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572;p56">
              <a:extLst>
                <a:ext uri="{FF2B5EF4-FFF2-40B4-BE49-F238E27FC236}">
                  <a16:creationId xmlns:a16="http://schemas.microsoft.com/office/drawing/2014/main" id="{4828BFF4-A264-4363-B54A-DEBBE5A8562A}"/>
                </a:ext>
              </a:extLst>
            </p:cNvPr>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573;p56">
              <a:extLst>
                <a:ext uri="{FF2B5EF4-FFF2-40B4-BE49-F238E27FC236}">
                  <a16:creationId xmlns:a16="http://schemas.microsoft.com/office/drawing/2014/main" id="{C3FA2108-A6AD-480C-8883-B1F611E22445}"/>
                </a:ext>
              </a:extLst>
            </p:cNvPr>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574;p56">
              <a:extLst>
                <a:ext uri="{FF2B5EF4-FFF2-40B4-BE49-F238E27FC236}">
                  <a16:creationId xmlns:a16="http://schemas.microsoft.com/office/drawing/2014/main" id="{DBCB8C8E-A7D1-4C75-9F10-CBB32CEAF8F1}"/>
                </a:ext>
              </a:extLst>
            </p:cNvPr>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575;p56">
              <a:extLst>
                <a:ext uri="{FF2B5EF4-FFF2-40B4-BE49-F238E27FC236}">
                  <a16:creationId xmlns:a16="http://schemas.microsoft.com/office/drawing/2014/main" id="{6BD473CF-27E1-48C2-AD48-747B2FD9A6C0}"/>
                </a:ext>
              </a:extLst>
            </p:cNvPr>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576;p56">
              <a:extLst>
                <a:ext uri="{FF2B5EF4-FFF2-40B4-BE49-F238E27FC236}">
                  <a16:creationId xmlns:a16="http://schemas.microsoft.com/office/drawing/2014/main" id="{CE9C9A64-C37B-492C-8614-831688F26F98}"/>
                </a:ext>
              </a:extLst>
            </p:cNvPr>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577;p56">
              <a:extLst>
                <a:ext uri="{FF2B5EF4-FFF2-40B4-BE49-F238E27FC236}">
                  <a16:creationId xmlns:a16="http://schemas.microsoft.com/office/drawing/2014/main" id="{28D704CA-8801-41F9-8F23-CB5E513FEE72}"/>
                </a:ext>
              </a:extLst>
            </p:cNvPr>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578;p56">
              <a:extLst>
                <a:ext uri="{FF2B5EF4-FFF2-40B4-BE49-F238E27FC236}">
                  <a16:creationId xmlns:a16="http://schemas.microsoft.com/office/drawing/2014/main" id="{47E453F3-A518-438D-8670-4C178334F993}"/>
                </a:ext>
              </a:extLst>
            </p:cNvPr>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579;p56">
              <a:extLst>
                <a:ext uri="{FF2B5EF4-FFF2-40B4-BE49-F238E27FC236}">
                  <a16:creationId xmlns:a16="http://schemas.microsoft.com/office/drawing/2014/main" id="{0A2AC3E5-DD3C-413D-8635-F7D7B25E6193}"/>
                </a:ext>
              </a:extLst>
            </p:cNvPr>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580;p56">
              <a:extLst>
                <a:ext uri="{FF2B5EF4-FFF2-40B4-BE49-F238E27FC236}">
                  <a16:creationId xmlns:a16="http://schemas.microsoft.com/office/drawing/2014/main" id="{A98046B5-5AEC-42C3-A17B-8F21C17B52BF}"/>
                </a:ext>
              </a:extLst>
            </p:cNvPr>
            <p:cNvSpPr/>
            <p:nvPr/>
          </p:nvSpPr>
          <p:spPr>
            <a:xfrm>
              <a:off x="3101575" y="2163200"/>
              <a:ext cx="25" cy="25"/>
            </a:xfrm>
            <a:custGeom>
              <a:avLst/>
              <a:gdLst/>
              <a:ahLst/>
              <a:cxnLst/>
              <a:rect l="l" t="t" r="r" b="b"/>
              <a:pathLst>
                <a:path w="1" h="1" extrusionOk="0">
                  <a:moveTo>
                    <a:pt x="0"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581;p56">
              <a:extLst>
                <a:ext uri="{FF2B5EF4-FFF2-40B4-BE49-F238E27FC236}">
                  <a16:creationId xmlns:a16="http://schemas.microsoft.com/office/drawing/2014/main" id="{8BFC1838-FB75-48F4-98CE-23964AEAE41F}"/>
                </a:ext>
              </a:extLst>
            </p:cNvPr>
            <p:cNvSpPr/>
            <p:nvPr/>
          </p:nvSpPr>
          <p:spPr>
            <a:xfrm>
              <a:off x="3335525" y="1978050"/>
              <a:ext cx="25" cy="25"/>
            </a:xfrm>
            <a:custGeom>
              <a:avLst/>
              <a:gdLst/>
              <a:ahLst/>
              <a:cxnLst/>
              <a:rect l="l" t="t" r="r" b="b"/>
              <a:pathLst>
                <a:path w="1" h="1" extrusionOk="0">
                  <a:moveTo>
                    <a:pt x="0" y="1"/>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582;p56">
              <a:extLst>
                <a:ext uri="{FF2B5EF4-FFF2-40B4-BE49-F238E27FC236}">
                  <a16:creationId xmlns:a16="http://schemas.microsoft.com/office/drawing/2014/main" id="{14B16D71-23E2-4855-B6A6-2BE367A98930}"/>
                </a:ext>
              </a:extLst>
            </p:cNvPr>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583;p56">
              <a:extLst>
                <a:ext uri="{FF2B5EF4-FFF2-40B4-BE49-F238E27FC236}">
                  <a16:creationId xmlns:a16="http://schemas.microsoft.com/office/drawing/2014/main" id="{5CFA8312-B7E1-4075-B8A0-B43DE75D7ABC}"/>
                </a:ext>
              </a:extLst>
            </p:cNvPr>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584;p56">
              <a:extLst>
                <a:ext uri="{FF2B5EF4-FFF2-40B4-BE49-F238E27FC236}">
                  <a16:creationId xmlns:a16="http://schemas.microsoft.com/office/drawing/2014/main" id="{F963CC02-C2FE-46BA-9B98-3BF0BE61FB79}"/>
                </a:ext>
              </a:extLst>
            </p:cNvPr>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585;p56">
              <a:extLst>
                <a:ext uri="{FF2B5EF4-FFF2-40B4-BE49-F238E27FC236}">
                  <a16:creationId xmlns:a16="http://schemas.microsoft.com/office/drawing/2014/main" id="{CB7D3B0E-C657-4172-9376-304C49F5E0FF}"/>
                </a:ext>
              </a:extLst>
            </p:cNvPr>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586;p56">
              <a:extLst>
                <a:ext uri="{FF2B5EF4-FFF2-40B4-BE49-F238E27FC236}">
                  <a16:creationId xmlns:a16="http://schemas.microsoft.com/office/drawing/2014/main" id="{9EF86A56-C31C-4458-A14A-D1408914226E}"/>
                </a:ext>
              </a:extLst>
            </p:cNvPr>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587;p56">
              <a:extLst>
                <a:ext uri="{FF2B5EF4-FFF2-40B4-BE49-F238E27FC236}">
                  <a16:creationId xmlns:a16="http://schemas.microsoft.com/office/drawing/2014/main" id="{6C18D2FE-9271-4DFB-A5A1-9DA59B2A86E4}"/>
                </a:ext>
              </a:extLst>
            </p:cNvPr>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588;p56">
              <a:extLst>
                <a:ext uri="{FF2B5EF4-FFF2-40B4-BE49-F238E27FC236}">
                  <a16:creationId xmlns:a16="http://schemas.microsoft.com/office/drawing/2014/main" id="{694404A6-8FBA-4572-8321-55B97FF9FA87}"/>
                </a:ext>
              </a:extLst>
            </p:cNvPr>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589;p56">
              <a:extLst>
                <a:ext uri="{FF2B5EF4-FFF2-40B4-BE49-F238E27FC236}">
                  <a16:creationId xmlns:a16="http://schemas.microsoft.com/office/drawing/2014/main" id="{2355C75B-1917-4A55-A81D-E144F8805DCB}"/>
                </a:ext>
              </a:extLst>
            </p:cNvPr>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590;p56">
              <a:extLst>
                <a:ext uri="{FF2B5EF4-FFF2-40B4-BE49-F238E27FC236}">
                  <a16:creationId xmlns:a16="http://schemas.microsoft.com/office/drawing/2014/main" id="{236C8A60-7AA4-4F32-8F51-97F6DD4010E4}"/>
                </a:ext>
              </a:extLst>
            </p:cNvPr>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591;p56">
              <a:extLst>
                <a:ext uri="{FF2B5EF4-FFF2-40B4-BE49-F238E27FC236}">
                  <a16:creationId xmlns:a16="http://schemas.microsoft.com/office/drawing/2014/main" id="{FB0D9296-C71B-44FC-841D-5F3F22255A63}"/>
                </a:ext>
              </a:extLst>
            </p:cNvPr>
            <p:cNvSpPr/>
            <p:nvPr/>
          </p:nvSpPr>
          <p:spPr>
            <a:xfrm>
              <a:off x="4086800" y="2797800"/>
              <a:ext cx="25" cy="25"/>
            </a:xfrm>
            <a:custGeom>
              <a:avLst/>
              <a:gdLst/>
              <a:ahLst/>
              <a:cxnLst/>
              <a:rect l="l" t="t" r="r" b="b"/>
              <a:pathLst>
                <a:path w="1" h="1" extrusionOk="0">
                  <a:moveTo>
                    <a:pt x="1"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592;p56">
              <a:extLst>
                <a:ext uri="{FF2B5EF4-FFF2-40B4-BE49-F238E27FC236}">
                  <a16:creationId xmlns:a16="http://schemas.microsoft.com/office/drawing/2014/main" id="{9834F583-A4EA-439B-829B-D8C2357DBD81}"/>
                </a:ext>
              </a:extLst>
            </p:cNvPr>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593;p56">
              <a:extLst>
                <a:ext uri="{FF2B5EF4-FFF2-40B4-BE49-F238E27FC236}">
                  <a16:creationId xmlns:a16="http://schemas.microsoft.com/office/drawing/2014/main" id="{5A763D49-0C75-4606-8A62-62A81CA95A91}"/>
                </a:ext>
              </a:extLst>
            </p:cNvPr>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7319;p56">
            <a:extLst>
              <a:ext uri="{FF2B5EF4-FFF2-40B4-BE49-F238E27FC236}">
                <a16:creationId xmlns:a16="http://schemas.microsoft.com/office/drawing/2014/main" id="{050CD056-EB14-4003-8729-9F9ABF148525}"/>
              </a:ext>
            </a:extLst>
          </p:cNvPr>
          <p:cNvSpPr txBox="1">
            <a:spLocks/>
          </p:cNvSpPr>
          <p:nvPr/>
        </p:nvSpPr>
        <p:spPr>
          <a:xfrm>
            <a:off x="435600" y="578562"/>
            <a:ext cx="8185701"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Merriweather"/>
              <a:buNone/>
              <a:defRPr sz="7200"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2800"/>
              <a:buFont typeface="Merriweather"/>
              <a:buNone/>
              <a:defRPr sz="2800" b="1" i="0" u="none" strike="noStrike" cap="none">
                <a:solidFill>
                  <a:schemeClr val="lt2"/>
                </a:solidFill>
                <a:latin typeface="Merriweather"/>
                <a:ea typeface="Merriweather"/>
                <a:cs typeface="Merriweather"/>
                <a:sym typeface="Merriweather"/>
              </a:defRPr>
            </a:lvl9pPr>
          </a:lstStyle>
          <a:p>
            <a:r>
              <a:rPr lang="en-GB" sz="6000"/>
              <a:t>Thanks for listening</a:t>
            </a:r>
          </a:p>
        </p:txBody>
      </p:sp>
      <p:grpSp>
        <p:nvGrpSpPr>
          <p:cNvPr id="146" name="Google Shape;17393;p56">
            <a:extLst>
              <a:ext uri="{FF2B5EF4-FFF2-40B4-BE49-F238E27FC236}">
                <a16:creationId xmlns:a16="http://schemas.microsoft.com/office/drawing/2014/main" id="{7327273B-3AA4-4B93-988A-6EF152AC9B61}"/>
              </a:ext>
            </a:extLst>
          </p:cNvPr>
          <p:cNvGrpSpPr/>
          <p:nvPr/>
        </p:nvGrpSpPr>
        <p:grpSpPr>
          <a:xfrm rot="-6805185">
            <a:off x="-575839" y="2299807"/>
            <a:ext cx="3236666" cy="2992724"/>
            <a:chOff x="2483025" y="1774950"/>
            <a:chExt cx="1815750" cy="1678900"/>
          </a:xfrm>
        </p:grpSpPr>
        <p:sp>
          <p:nvSpPr>
            <p:cNvPr id="147" name="Google Shape;17394;p56">
              <a:extLst>
                <a:ext uri="{FF2B5EF4-FFF2-40B4-BE49-F238E27FC236}">
                  <a16:creationId xmlns:a16="http://schemas.microsoft.com/office/drawing/2014/main" id="{95E8DEDA-8E42-4C51-9715-05BF334DA214}"/>
                </a:ext>
              </a:extLst>
            </p:cNvPr>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7395;p56">
              <a:extLst>
                <a:ext uri="{FF2B5EF4-FFF2-40B4-BE49-F238E27FC236}">
                  <a16:creationId xmlns:a16="http://schemas.microsoft.com/office/drawing/2014/main" id="{22070978-FD24-4BE7-9CCA-C6DD85EC5017}"/>
                </a:ext>
              </a:extLst>
            </p:cNvPr>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7396;p56">
              <a:extLst>
                <a:ext uri="{FF2B5EF4-FFF2-40B4-BE49-F238E27FC236}">
                  <a16:creationId xmlns:a16="http://schemas.microsoft.com/office/drawing/2014/main" id="{FE2E5C73-FFA7-4673-BA6B-4FB662F8F70B}"/>
                </a:ext>
              </a:extLst>
            </p:cNvPr>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397;p56">
              <a:extLst>
                <a:ext uri="{FF2B5EF4-FFF2-40B4-BE49-F238E27FC236}">
                  <a16:creationId xmlns:a16="http://schemas.microsoft.com/office/drawing/2014/main" id="{875CC955-9758-4594-BF77-A73D94BFFCA6}"/>
                </a:ext>
              </a:extLst>
            </p:cNvPr>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398;p56">
              <a:extLst>
                <a:ext uri="{FF2B5EF4-FFF2-40B4-BE49-F238E27FC236}">
                  <a16:creationId xmlns:a16="http://schemas.microsoft.com/office/drawing/2014/main" id="{9EF9104C-297B-421C-B7BD-C806EA1BC33B}"/>
                </a:ext>
              </a:extLst>
            </p:cNvPr>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399;p56">
              <a:extLst>
                <a:ext uri="{FF2B5EF4-FFF2-40B4-BE49-F238E27FC236}">
                  <a16:creationId xmlns:a16="http://schemas.microsoft.com/office/drawing/2014/main" id="{E3837B48-31E9-43F8-8910-EB6C50709213}"/>
                </a:ext>
              </a:extLst>
            </p:cNvPr>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400;p56">
              <a:extLst>
                <a:ext uri="{FF2B5EF4-FFF2-40B4-BE49-F238E27FC236}">
                  <a16:creationId xmlns:a16="http://schemas.microsoft.com/office/drawing/2014/main" id="{7AD99DAF-861D-471E-BC6E-C0C0A1B3B2D1}"/>
                </a:ext>
              </a:extLst>
            </p:cNvPr>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401;p56">
              <a:extLst>
                <a:ext uri="{FF2B5EF4-FFF2-40B4-BE49-F238E27FC236}">
                  <a16:creationId xmlns:a16="http://schemas.microsoft.com/office/drawing/2014/main" id="{FFD79275-B5B9-4984-9315-72A9B95BC973}"/>
                </a:ext>
              </a:extLst>
            </p:cNvPr>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402;p56">
              <a:extLst>
                <a:ext uri="{FF2B5EF4-FFF2-40B4-BE49-F238E27FC236}">
                  <a16:creationId xmlns:a16="http://schemas.microsoft.com/office/drawing/2014/main" id="{E70327BF-E1EF-4D00-B623-32A9B7A94F64}"/>
                </a:ext>
              </a:extLst>
            </p:cNvPr>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403;p56">
              <a:extLst>
                <a:ext uri="{FF2B5EF4-FFF2-40B4-BE49-F238E27FC236}">
                  <a16:creationId xmlns:a16="http://schemas.microsoft.com/office/drawing/2014/main" id="{9336B2C0-469B-42D0-9A17-4063123B26A2}"/>
                </a:ext>
              </a:extLst>
            </p:cNvPr>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404;p56">
              <a:extLst>
                <a:ext uri="{FF2B5EF4-FFF2-40B4-BE49-F238E27FC236}">
                  <a16:creationId xmlns:a16="http://schemas.microsoft.com/office/drawing/2014/main" id="{ECF12B32-019C-479A-865B-F721318B8868}"/>
                </a:ext>
              </a:extLst>
            </p:cNvPr>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405;p56">
              <a:extLst>
                <a:ext uri="{FF2B5EF4-FFF2-40B4-BE49-F238E27FC236}">
                  <a16:creationId xmlns:a16="http://schemas.microsoft.com/office/drawing/2014/main" id="{9BC25320-A3BD-4E66-856E-6C6DF1148D8A}"/>
                </a:ext>
              </a:extLst>
            </p:cNvPr>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406;p56">
              <a:extLst>
                <a:ext uri="{FF2B5EF4-FFF2-40B4-BE49-F238E27FC236}">
                  <a16:creationId xmlns:a16="http://schemas.microsoft.com/office/drawing/2014/main" id="{AE17DA1A-4950-4CE8-B0D6-A61BC4C3476D}"/>
                </a:ext>
              </a:extLst>
            </p:cNvPr>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407;p56">
              <a:extLst>
                <a:ext uri="{FF2B5EF4-FFF2-40B4-BE49-F238E27FC236}">
                  <a16:creationId xmlns:a16="http://schemas.microsoft.com/office/drawing/2014/main" id="{0D442348-5837-40D7-ACFB-C6BA56830FA8}"/>
                </a:ext>
              </a:extLst>
            </p:cNvPr>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408;p56">
              <a:extLst>
                <a:ext uri="{FF2B5EF4-FFF2-40B4-BE49-F238E27FC236}">
                  <a16:creationId xmlns:a16="http://schemas.microsoft.com/office/drawing/2014/main" id="{E841FEEC-1E0B-4017-B1B7-55B789613DBB}"/>
                </a:ext>
              </a:extLst>
            </p:cNvPr>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409;p56">
              <a:extLst>
                <a:ext uri="{FF2B5EF4-FFF2-40B4-BE49-F238E27FC236}">
                  <a16:creationId xmlns:a16="http://schemas.microsoft.com/office/drawing/2014/main" id="{3D91913A-388A-424C-B8D2-2564B3ADDF1B}"/>
                </a:ext>
              </a:extLst>
            </p:cNvPr>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410;p56">
              <a:extLst>
                <a:ext uri="{FF2B5EF4-FFF2-40B4-BE49-F238E27FC236}">
                  <a16:creationId xmlns:a16="http://schemas.microsoft.com/office/drawing/2014/main" id="{96B528F0-4691-4183-A1ED-19D536A10A41}"/>
                </a:ext>
              </a:extLst>
            </p:cNvPr>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411;p56">
              <a:extLst>
                <a:ext uri="{FF2B5EF4-FFF2-40B4-BE49-F238E27FC236}">
                  <a16:creationId xmlns:a16="http://schemas.microsoft.com/office/drawing/2014/main" id="{9A2E4DE6-387D-4397-8874-798481DD787F}"/>
                </a:ext>
              </a:extLst>
            </p:cNvPr>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412;p56">
              <a:extLst>
                <a:ext uri="{FF2B5EF4-FFF2-40B4-BE49-F238E27FC236}">
                  <a16:creationId xmlns:a16="http://schemas.microsoft.com/office/drawing/2014/main" id="{3D2EACBC-0C06-493E-8E2A-1851C5559703}"/>
                </a:ext>
              </a:extLst>
            </p:cNvPr>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413;p56">
              <a:extLst>
                <a:ext uri="{FF2B5EF4-FFF2-40B4-BE49-F238E27FC236}">
                  <a16:creationId xmlns:a16="http://schemas.microsoft.com/office/drawing/2014/main" id="{13373DF7-E452-4547-B04F-B6A2A72ACFAB}"/>
                </a:ext>
              </a:extLst>
            </p:cNvPr>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414;p56">
              <a:extLst>
                <a:ext uri="{FF2B5EF4-FFF2-40B4-BE49-F238E27FC236}">
                  <a16:creationId xmlns:a16="http://schemas.microsoft.com/office/drawing/2014/main" id="{539C3A8B-B5D1-47B1-89DF-A96601E6DFD5}"/>
                </a:ext>
              </a:extLst>
            </p:cNvPr>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415;p56">
              <a:extLst>
                <a:ext uri="{FF2B5EF4-FFF2-40B4-BE49-F238E27FC236}">
                  <a16:creationId xmlns:a16="http://schemas.microsoft.com/office/drawing/2014/main" id="{417A32F5-AB8F-4FED-8351-D6E181E98EFC}"/>
                </a:ext>
              </a:extLst>
            </p:cNvPr>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416;p56">
              <a:extLst>
                <a:ext uri="{FF2B5EF4-FFF2-40B4-BE49-F238E27FC236}">
                  <a16:creationId xmlns:a16="http://schemas.microsoft.com/office/drawing/2014/main" id="{9A2B5B43-8C49-4F34-A484-2754E10629AC}"/>
                </a:ext>
              </a:extLst>
            </p:cNvPr>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417;p56">
              <a:extLst>
                <a:ext uri="{FF2B5EF4-FFF2-40B4-BE49-F238E27FC236}">
                  <a16:creationId xmlns:a16="http://schemas.microsoft.com/office/drawing/2014/main" id="{D50A0303-715F-4CD2-ACFF-0B35BE72C694}"/>
                </a:ext>
              </a:extLst>
            </p:cNvPr>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418;p56">
              <a:extLst>
                <a:ext uri="{FF2B5EF4-FFF2-40B4-BE49-F238E27FC236}">
                  <a16:creationId xmlns:a16="http://schemas.microsoft.com/office/drawing/2014/main" id="{4949B3A1-D0D1-4234-B437-411C06A00654}"/>
                </a:ext>
              </a:extLst>
            </p:cNvPr>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419;p56">
              <a:extLst>
                <a:ext uri="{FF2B5EF4-FFF2-40B4-BE49-F238E27FC236}">
                  <a16:creationId xmlns:a16="http://schemas.microsoft.com/office/drawing/2014/main" id="{A896B2B5-AEA8-44D1-B28C-F8B81EA8CE7A}"/>
                </a:ext>
              </a:extLst>
            </p:cNvPr>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420;p56">
              <a:extLst>
                <a:ext uri="{FF2B5EF4-FFF2-40B4-BE49-F238E27FC236}">
                  <a16:creationId xmlns:a16="http://schemas.microsoft.com/office/drawing/2014/main" id="{D467D483-B20A-4E71-9E59-71385862C3E2}"/>
                </a:ext>
              </a:extLst>
            </p:cNvPr>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21;p56">
              <a:extLst>
                <a:ext uri="{FF2B5EF4-FFF2-40B4-BE49-F238E27FC236}">
                  <a16:creationId xmlns:a16="http://schemas.microsoft.com/office/drawing/2014/main" id="{474C9953-7325-40EC-B925-3414F24E64E6}"/>
                </a:ext>
              </a:extLst>
            </p:cNvPr>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422;p56">
              <a:extLst>
                <a:ext uri="{FF2B5EF4-FFF2-40B4-BE49-F238E27FC236}">
                  <a16:creationId xmlns:a16="http://schemas.microsoft.com/office/drawing/2014/main" id="{F3182FB7-E830-48DA-865B-16D42ED3026F}"/>
                </a:ext>
              </a:extLst>
            </p:cNvPr>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423;p56">
              <a:extLst>
                <a:ext uri="{FF2B5EF4-FFF2-40B4-BE49-F238E27FC236}">
                  <a16:creationId xmlns:a16="http://schemas.microsoft.com/office/drawing/2014/main" id="{412DEF53-07CC-4A2A-B99C-602D111500B4}"/>
                </a:ext>
              </a:extLst>
            </p:cNvPr>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424;p56">
              <a:extLst>
                <a:ext uri="{FF2B5EF4-FFF2-40B4-BE49-F238E27FC236}">
                  <a16:creationId xmlns:a16="http://schemas.microsoft.com/office/drawing/2014/main" id="{7347505A-42D6-4DF9-8529-802E7E59039F}"/>
                </a:ext>
              </a:extLst>
            </p:cNvPr>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425;p56">
              <a:extLst>
                <a:ext uri="{FF2B5EF4-FFF2-40B4-BE49-F238E27FC236}">
                  <a16:creationId xmlns:a16="http://schemas.microsoft.com/office/drawing/2014/main" id="{DDE3E109-B2CC-46EE-96A0-55D3EE90F24F}"/>
                </a:ext>
              </a:extLst>
            </p:cNvPr>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426;p56">
              <a:extLst>
                <a:ext uri="{FF2B5EF4-FFF2-40B4-BE49-F238E27FC236}">
                  <a16:creationId xmlns:a16="http://schemas.microsoft.com/office/drawing/2014/main" id="{5A10296F-9D12-40EE-B400-8208B46E5EE1}"/>
                </a:ext>
              </a:extLst>
            </p:cNvPr>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427;p56">
              <a:extLst>
                <a:ext uri="{FF2B5EF4-FFF2-40B4-BE49-F238E27FC236}">
                  <a16:creationId xmlns:a16="http://schemas.microsoft.com/office/drawing/2014/main" id="{FA78EB92-EBA8-4B4B-A0CF-525454CF022D}"/>
                </a:ext>
              </a:extLst>
            </p:cNvPr>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428;p56">
              <a:extLst>
                <a:ext uri="{FF2B5EF4-FFF2-40B4-BE49-F238E27FC236}">
                  <a16:creationId xmlns:a16="http://schemas.microsoft.com/office/drawing/2014/main" id="{78DE9FC6-B6F9-419A-AEB9-DD7BD0AB39EF}"/>
                </a:ext>
              </a:extLst>
            </p:cNvPr>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429;p56">
              <a:extLst>
                <a:ext uri="{FF2B5EF4-FFF2-40B4-BE49-F238E27FC236}">
                  <a16:creationId xmlns:a16="http://schemas.microsoft.com/office/drawing/2014/main" id="{E4521101-6DF6-4252-AC70-5153DC3F1CEE}"/>
                </a:ext>
              </a:extLst>
            </p:cNvPr>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430;p56">
              <a:extLst>
                <a:ext uri="{FF2B5EF4-FFF2-40B4-BE49-F238E27FC236}">
                  <a16:creationId xmlns:a16="http://schemas.microsoft.com/office/drawing/2014/main" id="{904BE958-F0D2-4103-8CE5-8307C42C8CB9}"/>
                </a:ext>
              </a:extLst>
            </p:cNvPr>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431;p56">
              <a:extLst>
                <a:ext uri="{FF2B5EF4-FFF2-40B4-BE49-F238E27FC236}">
                  <a16:creationId xmlns:a16="http://schemas.microsoft.com/office/drawing/2014/main" id="{E3960716-ED48-4581-B0BF-193A70D41222}"/>
                </a:ext>
              </a:extLst>
            </p:cNvPr>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432;p56">
              <a:extLst>
                <a:ext uri="{FF2B5EF4-FFF2-40B4-BE49-F238E27FC236}">
                  <a16:creationId xmlns:a16="http://schemas.microsoft.com/office/drawing/2014/main" id="{E3E7D4BA-B17D-460C-91D6-D6556E3F9638}"/>
                </a:ext>
              </a:extLst>
            </p:cNvPr>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433;p56">
              <a:extLst>
                <a:ext uri="{FF2B5EF4-FFF2-40B4-BE49-F238E27FC236}">
                  <a16:creationId xmlns:a16="http://schemas.microsoft.com/office/drawing/2014/main" id="{D4610DA1-A194-4444-ACA8-BA9CB81DE5DE}"/>
                </a:ext>
              </a:extLst>
            </p:cNvPr>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434;p56">
              <a:extLst>
                <a:ext uri="{FF2B5EF4-FFF2-40B4-BE49-F238E27FC236}">
                  <a16:creationId xmlns:a16="http://schemas.microsoft.com/office/drawing/2014/main" id="{A5163668-E671-4EC9-B885-45BE93EF9300}"/>
                </a:ext>
              </a:extLst>
            </p:cNvPr>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435;p56">
              <a:extLst>
                <a:ext uri="{FF2B5EF4-FFF2-40B4-BE49-F238E27FC236}">
                  <a16:creationId xmlns:a16="http://schemas.microsoft.com/office/drawing/2014/main" id="{29DB16AB-6607-4076-9FDF-39309D6D71E0}"/>
                </a:ext>
              </a:extLst>
            </p:cNvPr>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436;p56">
              <a:extLst>
                <a:ext uri="{FF2B5EF4-FFF2-40B4-BE49-F238E27FC236}">
                  <a16:creationId xmlns:a16="http://schemas.microsoft.com/office/drawing/2014/main" id="{73182C5C-E41D-43BE-974A-157381C792CC}"/>
                </a:ext>
              </a:extLst>
            </p:cNvPr>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437;p56">
              <a:extLst>
                <a:ext uri="{FF2B5EF4-FFF2-40B4-BE49-F238E27FC236}">
                  <a16:creationId xmlns:a16="http://schemas.microsoft.com/office/drawing/2014/main" id="{B42B8012-693A-4FB2-8B31-C623CEA9EFF8}"/>
                </a:ext>
              </a:extLst>
            </p:cNvPr>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438;p56">
              <a:extLst>
                <a:ext uri="{FF2B5EF4-FFF2-40B4-BE49-F238E27FC236}">
                  <a16:creationId xmlns:a16="http://schemas.microsoft.com/office/drawing/2014/main" id="{E871EFC4-E344-4D21-AD75-537D55DBDF0A}"/>
                </a:ext>
              </a:extLst>
            </p:cNvPr>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439;p56">
              <a:extLst>
                <a:ext uri="{FF2B5EF4-FFF2-40B4-BE49-F238E27FC236}">
                  <a16:creationId xmlns:a16="http://schemas.microsoft.com/office/drawing/2014/main" id="{AAE3A45D-46D1-42FF-A1B4-04F6B82AA683}"/>
                </a:ext>
              </a:extLst>
            </p:cNvPr>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440;p56">
              <a:extLst>
                <a:ext uri="{FF2B5EF4-FFF2-40B4-BE49-F238E27FC236}">
                  <a16:creationId xmlns:a16="http://schemas.microsoft.com/office/drawing/2014/main" id="{EBFBD649-292D-4800-8F6B-8DFF65BB3C57}"/>
                </a:ext>
              </a:extLst>
            </p:cNvPr>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441;p56">
              <a:extLst>
                <a:ext uri="{FF2B5EF4-FFF2-40B4-BE49-F238E27FC236}">
                  <a16:creationId xmlns:a16="http://schemas.microsoft.com/office/drawing/2014/main" id="{91BC93E1-7959-4A4C-AFA3-580EC6BCC76D}"/>
                </a:ext>
              </a:extLst>
            </p:cNvPr>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442;p56">
              <a:extLst>
                <a:ext uri="{FF2B5EF4-FFF2-40B4-BE49-F238E27FC236}">
                  <a16:creationId xmlns:a16="http://schemas.microsoft.com/office/drawing/2014/main" id="{8CB006DC-300A-43A4-A0A6-8E34C7080C45}"/>
                </a:ext>
              </a:extLst>
            </p:cNvPr>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443;p56">
              <a:extLst>
                <a:ext uri="{FF2B5EF4-FFF2-40B4-BE49-F238E27FC236}">
                  <a16:creationId xmlns:a16="http://schemas.microsoft.com/office/drawing/2014/main" id="{1C0880ED-331F-4609-8214-69E413862DE1}"/>
                </a:ext>
              </a:extLst>
            </p:cNvPr>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444;p56">
              <a:extLst>
                <a:ext uri="{FF2B5EF4-FFF2-40B4-BE49-F238E27FC236}">
                  <a16:creationId xmlns:a16="http://schemas.microsoft.com/office/drawing/2014/main" id="{BE418C62-61B0-4252-B44D-40B5A3ACD4F6}"/>
                </a:ext>
              </a:extLst>
            </p:cNvPr>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445;p56">
              <a:extLst>
                <a:ext uri="{FF2B5EF4-FFF2-40B4-BE49-F238E27FC236}">
                  <a16:creationId xmlns:a16="http://schemas.microsoft.com/office/drawing/2014/main" id="{AD98AC15-1175-4E4B-A2FB-7D9E88A2F3AB}"/>
                </a:ext>
              </a:extLst>
            </p:cNvPr>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446;p56">
              <a:extLst>
                <a:ext uri="{FF2B5EF4-FFF2-40B4-BE49-F238E27FC236}">
                  <a16:creationId xmlns:a16="http://schemas.microsoft.com/office/drawing/2014/main" id="{DC5A32B9-DEC7-40F2-8478-61C8DEBC5AD2}"/>
                </a:ext>
              </a:extLst>
            </p:cNvPr>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447;p56">
              <a:extLst>
                <a:ext uri="{FF2B5EF4-FFF2-40B4-BE49-F238E27FC236}">
                  <a16:creationId xmlns:a16="http://schemas.microsoft.com/office/drawing/2014/main" id="{ED7B2C46-3D01-4863-84D0-9A035AFE85F6}"/>
                </a:ext>
              </a:extLst>
            </p:cNvPr>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448;p56">
              <a:extLst>
                <a:ext uri="{FF2B5EF4-FFF2-40B4-BE49-F238E27FC236}">
                  <a16:creationId xmlns:a16="http://schemas.microsoft.com/office/drawing/2014/main" id="{E08C191B-38B5-4DD2-9BBE-6256A420BDDB}"/>
                </a:ext>
              </a:extLst>
            </p:cNvPr>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7449;p56">
              <a:extLst>
                <a:ext uri="{FF2B5EF4-FFF2-40B4-BE49-F238E27FC236}">
                  <a16:creationId xmlns:a16="http://schemas.microsoft.com/office/drawing/2014/main" id="{EFF703DD-4A4E-41A6-969E-CA297F8A1B00}"/>
                </a:ext>
              </a:extLst>
            </p:cNvPr>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450;p56">
              <a:extLst>
                <a:ext uri="{FF2B5EF4-FFF2-40B4-BE49-F238E27FC236}">
                  <a16:creationId xmlns:a16="http://schemas.microsoft.com/office/drawing/2014/main" id="{E068689F-2587-4393-8F2E-6B5321623D20}"/>
                </a:ext>
              </a:extLst>
            </p:cNvPr>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451;p56">
              <a:extLst>
                <a:ext uri="{FF2B5EF4-FFF2-40B4-BE49-F238E27FC236}">
                  <a16:creationId xmlns:a16="http://schemas.microsoft.com/office/drawing/2014/main" id="{BF63D14D-D0F8-45FD-99B2-402278DEF83A}"/>
                </a:ext>
              </a:extLst>
            </p:cNvPr>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452;p56">
              <a:extLst>
                <a:ext uri="{FF2B5EF4-FFF2-40B4-BE49-F238E27FC236}">
                  <a16:creationId xmlns:a16="http://schemas.microsoft.com/office/drawing/2014/main" id="{B97FDA53-2C41-4859-8F98-D9DAA8E4EA2C}"/>
                </a:ext>
              </a:extLst>
            </p:cNvPr>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632286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30"/>
          <p:cNvGrpSpPr/>
          <p:nvPr/>
        </p:nvGrpSpPr>
        <p:grpSpPr>
          <a:xfrm>
            <a:off x="6042294" y="1084693"/>
            <a:ext cx="2220825" cy="1882313"/>
            <a:chOff x="4945925" y="1165200"/>
            <a:chExt cx="4109750" cy="3530675"/>
          </a:xfrm>
        </p:grpSpPr>
        <p:sp>
          <p:nvSpPr>
            <p:cNvPr id="323"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30"/>
          <p:cNvGrpSpPr/>
          <p:nvPr/>
        </p:nvGrpSpPr>
        <p:grpSpPr>
          <a:xfrm>
            <a:off x="6038504" y="1009408"/>
            <a:ext cx="2196001" cy="1956687"/>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30"/>
          <p:cNvSpPr txBox="1">
            <a:spLocks noGrp="1"/>
          </p:cNvSpPr>
          <p:nvPr>
            <p:ph type="title"/>
          </p:nvPr>
        </p:nvSpPr>
        <p:spPr>
          <a:xfrm>
            <a:off x="627263" y="187722"/>
            <a:ext cx="7889474" cy="572700"/>
          </a:xfrm>
          <a:prstGeom prst="rect">
            <a:avLst/>
          </a:prstGeom>
        </p:spPr>
        <p:txBody>
          <a:bodyPr spcFirstLastPara="1" wrap="square" lIns="91425" tIns="91425" rIns="91425" bIns="91425" anchor="t" anchorCtr="0">
            <a:noAutofit/>
          </a:bodyPr>
          <a:lstStyle/>
          <a:p>
            <a:pPr lvl="0"/>
            <a:r>
              <a:rPr lang="vi-VN" sz="3000" i="1" dirty="0"/>
              <a:t>TƯ TƯỞNG HỒ CHÍ MINH VỀ ĐOÀN KẾT DÂN TỘC</a:t>
            </a:r>
            <a:endParaRPr sz="3000" i="1" dirty="0"/>
          </a:p>
        </p:txBody>
      </p:sp>
      <p:sp>
        <p:nvSpPr>
          <p:cNvPr id="461" name="Google Shape;461;p30"/>
          <p:cNvSpPr txBox="1">
            <a:spLocks noGrp="1"/>
          </p:cNvSpPr>
          <p:nvPr>
            <p:ph type="subTitle" idx="1"/>
          </p:nvPr>
        </p:nvSpPr>
        <p:spPr>
          <a:xfrm>
            <a:off x="201845" y="1683925"/>
            <a:ext cx="21960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err="1"/>
              <a:t>Vai</a:t>
            </a:r>
            <a:r>
              <a:rPr lang="en" sz="2400" dirty="0"/>
              <a:t> </a:t>
            </a:r>
            <a:r>
              <a:rPr lang="en" sz="2400" dirty="0" err="1"/>
              <a:t>trò</a:t>
            </a:r>
            <a:r>
              <a:rPr lang="en" sz="2400" dirty="0"/>
              <a:t> </a:t>
            </a:r>
            <a:r>
              <a:rPr lang="en" sz="2400" dirty="0" err="1"/>
              <a:t>của</a:t>
            </a:r>
            <a:r>
              <a:rPr lang="en" sz="2400" dirty="0"/>
              <a:t> </a:t>
            </a:r>
            <a:r>
              <a:rPr lang="en" sz="2400" dirty="0" err="1"/>
              <a:t>đại</a:t>
            </a:r>
            <a:r>
              <a:rPr lang="en" sz="2400" dirty="0"/>
              <a:t> </a:t>
            </a:r>
            <a:r>
              <a:rPr lang="en" sz="2400" dirty="0" err="1"/>
              <a:t>đoàn</a:t>
            </a:r>
            <a:r>
              <a:rPr lang="en" sz="2400" dirty="0"/>
              <a:t> </a:t>
            </a:r>
            <a:r>
              <a:rPr lang="en" sz="2400" dirty="0" err="1"/>
              <a:t>kết</a:t>
            </a:r>
            <a:r>
              <a:rPr lang="en" sz="2400" dirty="0"/>
              <a:t> </a:t>
            </a:r>
            <a:r>
              <a:rPr lang="en" sz="2400" dirty="0" err="1"/>
              <a:t>dân</a:t>
            </a:r>
            <a:r>
              <a:rPr lang="en" sz="2400" dirty="0"/>
              <a:t> </a:t>
            </a:r>
            <a:r>
              <a:rPr lang="en" sz="2400" dirty="0" err="1"/>
              <a:t>tộc</a:t>
            </a:r>
            <a:endParaRPr sz="2400" dirty="0"/>
          </a:p>
        </p:txBody>
      </p:sp>
      <p:sp>
        <p:nvSpPr>
          <p:cNvPr id="462" name="Google Shape;462;p30"/>
          <p:cNvSpPr txBox="1">
            <a:spLocks noGrp="1"/>
          </p:cNvSpPr>
          <p:nvPr>
            <p:ph type="title" idx="2"/>
          </p:nvPr>
        </p:nvSpPr>
        <p:spPr>
          <a:xfrm>
            <a:off x="731465" y="1310692"/>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01</a:t>
            </a:r>
            <a:endParaRPr sz="3200" dirty="0"/>
          </a:p>
        </p:txBody>
      </p:sp>
      <p:sp>
        <p:nvSpPr>
          <p:cNvPr id="464" name="Google Shape;464;p30"/>
          <p:cNvSpPr txBox="1">
            <a:spLocks noGrp="1"/>
          </p:cNvSpPr>
          <p:nvPr>
            <p:ph type="subTitle" idx="4"/>
          </p:nvPr>
        </p:nvSpPr>
        <p:spPr>
          <a:xfrm>
            <a:off x="3030913" y="1683925"/>
            <a:ext cx="2471816"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dirty="0"/>
              <a:t>L</a:t>
            </a:r>
            <a:r>
              <a:rPr lang="en" sz="2400" dirty="0" err="1"/>
              <a:t>ực</a:t>
            </a:r>
            <a:r>
              <a:rPr lang="en" sz="2400" dirty="0"/>
              <a:t> </a:t>
            </a:r>
            <a:r>
              <a:rPr lang="en" sz="2400" dirty="0" err="1"/>
              <a:t>lượng</a:t>
            </a:r>
            <a:r>
              <a:rPr lang="en" sz="2400" dirty="0"/>
              <a:t> </a:t>
            </a:r>
            <a:r>
              <a:rPr lang="en" sz="2400" dirty="0" err="1"/>
              <a:t>của</a:t>
            </a:r>
            <a:r>
              <a:rPr lang="en" sz="2400" dirty="0"/>
              <a:t> </a:t>
            </a:r>
            <a:r>
              <a:rPr lang="en" sz="2400" dirty="0" err="1"/>
              <a:t>khối</a:t>
            </a:r>
            <a:r>
              <a:rPr lang="en" sz="2400" dirty="0"/>
              <a:t> </a:t>
            </a:r>
            <a:r>
              <a:rPr lang="en" sz="2400" dirty="0" err="1"/>
              <a:t>đại</a:t>
            </a:r>
            <a:r>
              <a:rPr lang="en" sz="2400" dirty="0"/>
              <a:t> </a:t>
            </a:r>
            <a:r>
              <a:rPr lang="en" sz="2400" dirty="0" err="1"/>
              <a:t>đoàn</a:t>
            </a:r>
            <a:r>
              <a:rPr lang="en" sz="2400" dirty="0"/>
              <a:t> </a:t>
            </a:r>
            <a:r>
              <a:rPr lang="en" sz="2400" dirty="0" err="1"/>
              <a:t>kết</a:t>
            </a:r>
            <a:r>
              <a:rPr lang="en" sz="2400" dirty="0"/>
              <a:t> </a:t>
            </a:r>
            <a:r>
              <a:rPr lang="en" sz="2400" dirty="0" err="1"/>
              <a:t>dân</a:t>
            </a:r>
            <a:r>
              <a:rPr lang="en" sz="2400" dirty="0"/>
              <a:t> </a:t>
            </a:r>
            <a:r>
              <a:rPr lang="en" sz="2400" dirty="0" err="1"/>
              <a:t>tộc</a:t>
            </a:r>
            <a:endParaRPr sz="2400" dirty="0"/>
          </a:p>
        </p:txBody>
      </p:sp>
      <p:sp>
        <p:nvSpPr>
          <p:cNvPr id="465" name="Google Shape;465;p30"/>
          <p:cNvSpPr txBox="1">
            <a:spLocks noGrp="1"/>
          </p:cNvSpPr>
          <p:nvPr>
            <p:ph type="title" idx="5"/>
          </p:nvPr>
        </p:nvSpPr>
        <p:spPr>
          <a:xfrm>
            <a:off x="3838036" y="1321128"/>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02</a:t>
            </a:r>
            <a:endParaRPr sz="3200" dirty="0"/>
          </a:p>
        </p:txBody>
      </p:sp>
      <p:sp>
        <p:nvSpPr>
          <p:cNvPr id="467" name="Google Shape;467;p30"/>
          <p:cNvSpPr txBox="1">
            <a:spLocks noGrp="1"/>
          </p:cNvSpPr>
          <p:nvPr>
            <p:ph type="subTitle" idx="7"/>
          </p:nvPr>
        </p:nvSpPr>
        <p:spPr>
          <a:xfrm>
            <a:off x="163091" y="3370301"/>
            <a:ext cx="2748444"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dirty="0" err="1"/>
              <a:t>Đ</a:t>
            </a:r>
            <a:r>
              <a:rPr lang="en" sz="2400" dirty="0" err="1"/>
              <a:t>iều</a:t>
            </a:r>
            <a:r>
              <a:rPr lang="en" sz="2400" dirty="0"/>
              <a:t> </a:t>
            </a:r>
            <a:r>
              <a:rPr lang="en" sz="2400" dirty="0" err="1"/>
              <a:t>kiện</a:t>
            </a:r>
            <a:r>
              <a:rPr lang="en" sz="2400" dirty="0"/>
              <a:t> </a:t>
            </a:r>
            <a:r>
              <a:rPr lang="en" sz="2400" dirty="0" err="1"/>
              <a:t>thực</a:t>
            </a:r>
            <a:r>
              <a:rPr lang="en" sz="2400" dirty="0"/>
              <a:t> </a:t>
            </a:r>
            <a:r>
              <a:rPr lang="en" sz="2400" dirty="0" err="1"/>
              <a:t>hiện</a:t>
            </a:r>
            <a:r>
              <a:rPr lang="en" sz="2400" dirty="0"/>
              <a:t> </a:t>
            </a:r>
            <a:r>
              <a:rPr lang="en" sz="2400" dirty="0" err="1"/>
              <a:t>khối</a:t>
            </a:r>
            <a:r>
              <a:rPr lang="en" sz="2400" dirty="0"/>
              <a:t> </a:t>
            </a:r>
            <a:r>
              <a:rPr lang="en" sz="2400" dirty="0" err="1"/>
              <a:t>đại</a:t>
            </a:r>
            <a:r>
              <a:rPr lang="en" sz="2400" dirty="0"/>
              <a:t> </a:t>
            </a:r>
            <a:r>
              <a:rPr lang="en" sz="2400" dirty="0" err="1"/>
              <a:t>đoàn</a:t>
            </a:r>
            <a:r>
              <a:rPr lang="en" sz="2400" dirty="0"/>
              <a:t> </a:t>
            </a:r>
            <a:r>
              <a:rPr lang="en" sz="2400" dirty="0" err="1"/>
              <a:t>kết</a:t>
            </a:r>
            <a:r>
              <a:rPr lang="en" sz="2400" dirty="0"/>
              <a:t> </a:t>
            </a:r>
            <a:r>
              <a:rPr lang="en" sz="2400" dirty="0" err="1"/>
              <a:t>dân</a:t>
            </a:r>
            <a:r>
              <a:rPr lang="en" sz="2400" dirty="0"/>
              <a:t> </a:t>
            </a:r>
            <a:r>
              <a:rPr lang="en" sz="2400" dirty="0" err="1"/>
              <a:t>tộc</a:t>
            </a:r>
            <a:r>
              <a:rPr lang="en" sz="2400" dirty="0"/>
              <a:t> </a:t>
            </a:r>
            <a:endParaRPr sz="2400" dirty="0"/>
          </a:p>
        </p:txBody>
      </p:sp>
      <p:sp>
        <p:nvSpPr>
          <p:cNvPr id="468" name="Google Shape;468;p30"/>
          <p:cNvSpPr txBox="1">
            <a:spLocks noGrp="1"/>
          </p:cNvSpPr>
          <p:nvPr>
            <p:ph type="title" idx="8"/>
          </p:nvPr>
        </p:nvSpPr>
        <p:spPr>
          <a:xfrm>
            <a:off x="713213" y="2986974"/>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03</a:t>
            </a:r>
            <a:endParaRPr sz="3200"/>
          </a:p>
        </p:txBody>
      </p:sp>
      <p:sp>
        <p:nvSpPr>
          <p:cNvPr id="470" name="Google Shape;470;p30"/>
          <p:cNvSpPr txBox="1">
            <a:spLocks noGrp="1"/>
          </p:cNvSpPr>
          <p:nvPr>
            <p:ph type="subTitle" idx="13"/>
          </p:nvPr>
        </p:nvSpPr>
        <p:spPr>
          <a:xfrm>
            <a:off x="3030912" y="3352697"/>
            <a:ext cx="2748443"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dirty="0"/>
              <a:t>H</a:t>
            </a:r>
            <a:r>
              <a:rPr lang="en" sz="2400" dirty="0" err="1"/>
              <a:t>ình</a:t>
            </a:r>
            <a:r>
              <a:rPr lang="en" sz="2400" dirty="0"/>
              <a:t> </a:t>
            </a:r>
            <a:r>
              <a:rPr lang="en" sz="2400" dirty="0" err="1"/>
              <a:t>thức</a:t>
            </a:r>
            <a:r>
              <a:rPr lang="en" sz="2400" dirty="0"/>
              <a:t> </a:t>
            </a:r>
            <a:r>
              <a:rPr lang="en" sz="2400" dirty="0" err="1"/>
              <a:t>tổ</a:t>
            </a:r>
            <a:r>
              <a:rPr lang="en" sz="2400" dirty="0"/>
              <a:t> </a:t>
            </a:r>
            <a:r>
              <a:rPr lang="en" sz="2400" dirty="0" err="1"/>
              <a:t>chức</a:t>
            </a:r>
            <a:r>
              <a:rPr lang="en" sz="2400" dirty="0"/>
              <a:t> </a:t>
            </a:r>
            <a:r>
              <a:rPr lang="en" sz="2400" dirty="0" err="1"/>
              <a:t>khối</a:t>
            </a:r>
            <a:r>
              <a:rPr lang="en" sz="2400" dirty="0"/>
              <a:t> </a:t>
            </a:r>
            <a:r>
              <a:rPr lang="en" sz="2400" dirty="0" err="1"/>
              <a:t>đại</a:t>
            </a:r>
            <a:r>
              <a:rPr lang="en" sz="2400" dirty="0"/>
              <a:t> </a:t>
            </a:r>
            <a:r>
              <a:rPr lang="en" sz="2400" dirty="0" err="1"/>
              <a:t>đoàn</a:t>
            </a:r>
            <a:r>
              <a:rPr lang="en" sz="2400" dirty="0"/>
              <a:t> </a:t>
            </a:r>
            <a:r>
              <a:rPr lang="en" sz="2400" dirty="0" err="1"/>
              <a:t>kết</a:t>
            </a:r>
            <a:r>
              <a:rPr lang="en" sz="2400" dirty="0"/>
              <a:t> </a:t>
            </a:r>
            <a:r>
              <a:rPr lang="en" sz="2400" dirty="0" err="1"/>
              <a:t>dân</a:t>
            </a:r>
            <a:r>
              <a:rPr lang="en" sz="2400" dirty="0"/>
              <a:t> </a:t>
            </a:r>
            <a:r>
              <a:rPr lang="en" sz="2400" dirty="0" err="1"/>
              <a:t>tộc</a:t>
            </a:r>
            <a:endParaRPr sz="2400" dirty="0"/>
          </a:p>
        </p:txBody>
      </p:sp>
      <p:sp>
        <p:nvSpPr>
          <p:cNvPr id="471" name="Google Shape;471;p30"/>
          <p:cNvSpPr txBox="1">
            <a:spLocks noGrp="1"/>
          </p:cNvSpPr>
          <p:nvPr>
            <p:ph type="title" idx="14"/>
          </p:nvPr>
        </p:nvSpPr>
        <p:spPr>
          <a:xfrm>
            <a:off x="3798360" y="2905329"/>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04</a:t>
            </a:r>
            <a:endParaRPr sz="3200" dirty="0"/>
          </a:p>
        </p:txBody>
      </p:sp>
      <p:sp>
        <p:nvSpPr>
          <p:cNvPr id="10" name="Rectangle 9">
            <a:extLst>
              <a:ext uri="{FF2B5EF4-FFF2-40B4-BE49-F238E27FC236}">
                <a16:creationId xmlns:a16="http://schemas.microsoft.com/office/drawing/2014/main" id="{F69AE65F-E557-B246-B574-7A9C23EC7FEE}"/>
              </a:ext>
            </a:extLst>
          </p:cNvPr>
          <p:cNvSpPr/>
          <p:nvPr/>
        </p:nvSpPr>
        <p:spPr>
          <a:xfrm>
            <a:off x="6537098" y="2765890"/>
            <a:ext cx="692818" cy="584775"/>
          </a:xfrm>
          <a:prstGeom prst="rect">
            <a:avLst/>
          </a:prstGeom>
        </p:spPr>
        <p:txBody>
          <a:bodyPr wrap="none">
            <a:spAutoFit/>
          </a:bodyPr>
          <a:lstStyle/>
          <a:p>
            <a:r>
              <a:rPr lang="en" sz="3200" b="1" dirty="0">
                <a:solidFill>
                  <a:srgbClr val="EC8686"/>
                </a:solidFill>
                <a:latin typeface="Merriweather"/>
                <a:sym typeface="Merriweather"/>
              </a:rPr>
              <a:t>05</a:t>
            </a:r>
            <a:endParaRPr lang="en-US" sz="1800" dirty="0"/>
          </a:p>
        </p:txBody>
      </p:sp>
      <p:sp>
        <p:nvSpPr>
          <p:cNvPr id="11" name="Rectangle 10">
            <a:extLst>
              <a:ext uri="{FF2B5EF4-FFF2-40B4-BE49-F238E27FC236}">
                <a16:creationId xmlns:a16="http://schemas.microsoft.com/office/drawing/2014/main" id="{5ABFCE5C-6C06-D948-8FB7-C80A0E8E3648}"/>
              </a:ext>
            </a:extLst>
          </p:cNvPr>
          <p:cNvSpPr/>
          <p:nvPr/>
        </p:nvSpPr>
        <p:spPr>
          <a:xfrm>
            <a:off x="5877916" y="3415981"/>
            <a:ext cx="2748443" cy="1200329"/>
          </a:xfrm>
          <a:prstGeom prst="rect">
            <a:avLst/>
          </a:prstGeom>
        </p:spPr>
        <p:txBody>
          <a:bodyPr wrap="square">
            <a:spAutoFit/>
          </a:bodyPr>
          <a:lstStyle/>
          <a:p>
            <a:pPr lvl="0">
              <a:spcAft>
                <a:spcPts val="1600"/>
              </a:spcAft>
              <a:buClr>
                <a:srgbClr val="3F3742"/>
              </a:buClr>
              <a:buSzPts val="1800"/>
            </a:pPr>
            <a:r>
              <a:rPr lang="vi-VN" sz="2400" b="1" dirty="0">
                <a:solidFill>
                  <a:srgbClr val="3F3742"/>
                </a:solidFill>
                <a:latin typeface="Merriweather"/>
                <a:sym typeface="Merriweather"/>
              </a:rPr>
              <a:t>Phương thức xây dựng khối đại đoàn kết dân tộc</a:t>
            </a: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62"/>
                                        </p:tgtEl>
                                        <p:attrNameLst>
                                          <p:attrName>style.visibility</p:attrName>
                                        </p:attrNameLst>
                                      </p:cBhvr>
                                      <p:to>
                                        <p:strVal val="visible"/>
                                      </p:to>
                                    </p:set>
                                    <p:anim calcmode="lin" valueType="num">
                                      <p:cBhvr additive="base">
                                        <p:cTn id="15" dur="500" fill="hold"/>
                                        <p:tgtEl>
                                          <p:spTgt spid="462"/>
                                        </p:tgtEl>
                                        <p:attrNameLst>
                                          <p:attrName>ppt_x</p:attrName>
                                        </p:attrNameLst>
                                      </p:cBhvr>
                                      <p:tavLst>
                                        <p:tav tm="0">
                                          <p:val>
                                            <p:strVal val="#ppt_x"/>
                                          </p:val>
                                        </p:tav>
                                        <p:tav tm="100000">
                                          <p:val>
                                            <p:strVal val="#ppt_x"/>
                                          </p:val>
                                        </p:tav>
                                      </p:tavLst>
                                    </p:anim>
                                    <p:anim calcmode="lin" valueType="num">
                                      <p:cBhvr additive="base">
                                        <p:cTn id="16" dur="500" fill="hold"/>
                                        <p:tgtEl>
                                          <p:spTgt spid="46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1">
                                            <p:txEl>
                                              <p:pRg st="0" end="0"/>
                                            </p:txEl>
                                          </p:spTgt>
                                        </p:tgtEl>
                                        <p:attrNameLst>
                                          <p:attrName>style.visibility</p:attrName>
                                        </p:attrNameLst>
                                      </p:cBhvr>
                                      <p:to>
                                        <p:strVal val="visible"/>
                                      </p:to>
                                    </p:set>
                                    <p:anim calcmode="lin" valueType="num">
                                      <p:cBhvr additive="base">
                                        <p:cTn id="19" dur="500" fill="hold"/>
                                        <p:tgtEl>
                                          <p:spTgt spid="46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4">
                                            <p:txEl>
                                              <p:pRg st="0" end="0"/>
                                            </p:txEl>
                                          </p:spTgt>
                                        </p:tgtEl>
                                        <p:attrNameLst>
                                          <p:attrName>style.visibility</p:attrName>
                                        </p:attrNameLst>
                                      </p:cBhvr>
                                      <p:to>
                                        <p:strVal val="visible"/>
                                      </p:to>
                                    </p:set>
                                    <p:anim calcmode="lin" valueType="num">
                                      <p:cBhvr additive="base">
                                        <p:cTn id="25" dur="500" fill="hold"/>
                                        <p:tgtEl>
                                          <p:spTgt spid="46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4">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65"/>
                                        </p:tgtEl>
                                        <p:attrNameLst>
                                          <p:attrName>style.visibility</p:attrName>
                                        </p:attrNameLst>
                                      </p:cBhvr>
                                      <p:to>
                                        <p:strVal val="visible"/>
                                      </p:to>
                                    </p:set>
                                    <p:anim calcmode="lin" valueType="num">
                                      <p:cBhvr additive="base">
                                        <p:cTn id="29" dur="500" fill="hold"/>
                                        <p:tgtEl>
                                          <p:spTgt spid="465"/>
                                        </p:tgtEl>
                                        <p:attrNameLst>
                                          <p:attrName>ppt_x</p:attrName>
                                        </p:attrNameLst>
                                      </p:cBhvr>
                                      <p:tavLst>
                                        <p:tav tm="0">
                                          <p:val>
                                            <p:strVal val="#ppt_x"/>
                                          </p:val>
                                        </p:tav>
                                        <p:tav tm="100000">
                                          <p:val>
                                            <p:strVal val="#ppt_x"/>
                                          </p:val>
                                        </p:tav>
                                      </p:tavLst>
                                    </p:anim>
                                    <p:anim calcmode="lin" valueType="num">
                                      <p:cBhvr additive="base">
                                        <p:cTn id="30" dur="500" fill="hold"/>
                                        <p:tgtEl>
                                          <p:spTgt spid="46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68"/>
                                        </p:tgtEl>
                                        <p:attrNameLst>
                                          <p:attrName>style.visibility</p:attrName>
                                        </p:attrNameLst>
                                      </p:cBhvr>
                                      <p:to>
                                        <p:strVal val="visible"/>
                                      </p:to>
                                    </p:set>
                                    <p:anim calcmode="lin" valueType="num">
                                      <p:cBhvr additive="base">
                                        <p:cTn id="35" dur="500" fill="hold"/>
                                        <p:tgtEl>
                                          <p:spTgt spid="468"/>
                                        </p:tgtEl>
                                        <p:attrNameLst>
                                          <p:attrName>ppt_x</p:attrName>
                                        </p:attrNameLst>
                                      </p:cBhvr>
                                      <p:tavLst>
                                        <p:tav tm="0">
                                          <p:val>
                                            <p:strVal val="#ppt_x"/>
                                          </p:val>
                                        </p:tav>
                                        <p:tav tm="100000">
                                          <p:val>
                                            <p:strVal val="#ppt_x"/>
                                          </p:val>
                                        </p:tav>
                                      </p:tavLst>
                                    </p:anim>
                                    <p:anim calcmode="lin" valueType="num">
                                      <p:cBhvr additive="base">
                                        <p:cTn id="36" dur="500" fill="hold"/>
                                        <p:tgtEl>
                                          <p:spTgt spid="46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7">
                                            <p:txEl>
                                              <p:pRg st="0" end="0"/>
                                            </p:txEl>
                                          </p:spTgt>
                                        </p:tgtEl>
                                        <p:attrNameLst>
                                          <p:attrName>style.visibility</p:attrName>
                                        </p:attrNameLst>
                                      </p:cBhvr>
                                      <p:to>
                                        <p:strVal val="visible"/>
                                      </p:to>
                                    </p:set>
                                    <p:anim calcmode="lin" valueType="num">
                                      <p:cBhvr additive="base">
                                        <p:cTn id="39" dur="500" fill="hold"/>
                                        <p:tgtEl>
                                          <p:spTgt spid="46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71"/>
                                        </p:tgtEl>
                                        <p:attrNameLst>
                                          <p:attrName>style.visibility</p:attrName>
                                        </p:attrNameLst>
                                      </p:cBhvr>
                                      <p:to>
                                        <p:strVal val="visible"/>
                                      </p:to>
                                    </p:set>
                                    <p:anim calcmode="lin" valueType="num">
                                      <p:cBhvr additive="base">
                                        <p:cTn id="45" dur="500" fill="hold"/>
                                        <p:tgtEl>
                                          <p:spTgt spid="471"/>
                                        </p:tgtEl>
                                        <p:attrNameLst>
                                          <p:attrName>ppt_x</p:attrName>
                                        </p:attrNameLst>
                                      </p:cBhvr>
                                      <p:tavLst>
                                        <p:tav tm="0">
                                          <p:val>
                                            <p:strVal val="#ppt_x"/>
                                          </p:val>
                                        </p:tav>
                                        <p:tav tm="100000">
                                          <p:val>
                                            <p:strVal val="#ppt_x"/>
                                          </p:val>
                                        </p:tav>
                                      </p:tavLst>
                                    </p:anim>
                                    <p:anim calcmode="lin" valueType="num">
                                      <p:cBhvr additive="base">
                                        <p:cTn id="46" dur="500" fill="hold"/>
                                        <p:tgtEl>
                                          <p:spTgt spid="47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70">
                                            <p:txEl>
                                              <p:pRg st="0" end="0"/>
                                            </p:txEl>
                                          </p:spTgt>
                                        </p:tgtEl>
                                        <p:attrNameLst>
                                          <p:attrName>style.visibility</p:attrName>
                                        </p:attrNameLst>
                                      </p:cBhvr>
                                      <p:to>
                                        <p:strVal val="visible"/>
                                      </p:to>
                                    </p:set>
                                    <p:anim calcmode="lin" valueType="num">
                                      <p:cBhvr additive="base">
                                        <p:cTn id="49" dur="500" fill="hold"/>
                                        <p:tgtEl>
                                          <p:spTgt spid="47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P spid="461" grpId="0" build="p"/>
      <p:bldP spid="462" grpId="0"/>
      <p:bldP spid="464" grpId="0" build="p"/>
      <p:bldP spid="465" grpId="0"/>
      <p:bldP spid="467" grpId="0" build="p"/>
      <p:bldP spid="468" grpId="0"/>
      <p:bldP spid="470" grpId="0" build="p"/>
      <p:bldP spid="471"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1"/>
          <p:cNvSpPr/>
          <p:nvPr/>
        </p:nvSpPr>
        <p:spPr>
          <a:xfrm rot="537707">
            <a:off x="590537" y="1612530"/>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rot="1143741">
            <a:off x="3632648" y="455850"/>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4279307" y="3208327"/>
            <a:ext cx="4378285" cy="1338029"/>
          </a:xfrm>
          <a:prstGeom prst="rect">
            <a:avLst/>
          </a:prstGeom>
        </p:spPr>
        <p:txBody>
          <a:bodyPr spcFirstLastPara="1" wrap="square" lIns="91425" tIns="91425" rIns="91425" bIns="91425" anchor="ctr" anchorCtr="0">
            <a:noAutofit/>
          </a:bodyPr>
          <a:lstStyle/>
          <a:p>
            <a:r>
              <a:rPr lang="en-US" dirty="0" err="1"/>
              <a:t>Vai</a:t>
            </a:r>
            <a:r>
              <a:rPr lang="en-US" dirty="0"/>
              <a:t> </a:t>
            </a:r>
            <a:r>
              <a:rPr lang="en-US" dirty="0" err="1"/>
              <a:t>trò</a:t>
            </a:r>
            <a:r>
              <a:rPr lang="en-US" dirty="0"/>
              <a:t> </a:t>
            </a:r>
            <a:r>
              <a:rPr lang="en-US" dirty="0" err="1"/>
              <a:t>của</a:t>
            </a:r>
            <a:r>
              <a:rPr lang="en-US" dirty="0"/>
              <a:t> </a:t>
            </a:r>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br>
              <a:rPr lang="en-US" dirty="0"/>
            </a:br>
            <a:endParaRPr dirty="0"/>
          </a:p>
        </p:txBody>
      </p:sp>
      <p:sp>
        <p:nvSpPr>
          <p:cNvPr id="480" name="Google Shape;480;p31"/>
          <p:cNvSpPr txBox="1">
            <a:spLocks noGrp="1"/>
          </p:cNvSpPr>
          <p:nvPr>
            <p:ph type="title" idx="2"/>
          </p:nvPr>
        </p:nvSpPr>
        <p:spPr>
          <a:xfrm>
            <a:off x="6393366" y="1398750"/>
            <a:ext cx="1971534" cy="11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82" name="Google Shape;482;p31"/>
          <p:cNvSpPr/>
          <p:nvPr/>
        </p:nvSpPr>
        <p:spPr>
          <a:xfrm rot="537707">
            <a:off x="590537" y="1537493"/>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1143741">
            <a:off x="3632648" y="380813"/>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579" name="Google Shape;4579;p32"/>
          <p:cNvSpPr txBox="1">
            <a:spLocks noGrp="1"/>
          </p:cNvSpPr>
          <p:nvPr>
            <p:ph type="title"/>
          </p:nvPr>
        </p:nvSpPr>
        <p:spPr>
          <a:xfrm>
            <a:off x="430967" y="427966"/>
            <a:ext cx="8266465" cy="1856400"/>
          </a:xfrm>
          <a:prstGeom prst="rect">
            <a:avLst/>
          </a:prstGeom>
        </p:spPr>
        <p:txBody>
          <a:bodyPr spcFirstLastPara="1" wrap="square" lIns="91425" tIns="91425" rIns="91425" bIns="91425" anchor="t" anchorCtr="0">
            <a:noAutofit/>
          </a:bodyPr>
          <a:lstStyle/>
          <a:p>
            <a:pPr lvl="0"/>
            <a:r>
              <a:rPr lang="vi-VN" sz="2400" dirty="0"/>
              <a:t>* Đại đoàn kết toàn dân tộc là vấn đề có ý nghĩa chiến lược, quyết định sự thành công của cách mạng</a:t>
            </a:r>
            <a:r>
              <a:rPr lang="en-US" sz="2400" dirty="0"/>
              <a:t>.</a:t>
            </a:r>
            <a:endParaRPr sz="2400" dirty="0"/>
          </a:p>
        </p:txBody>
      </p:sp>
      <p:sp>
        <p:nvSpPr>
          <p:cNvPr id="4580" name="Google Shape;4580;p32"/>
          <p:cNvSpPr txBox="1">
            <a:spLocks noGrp="1"/>
          </p:cNvSpPr>
          <p:nvPr>
            <p:ph type="body" idx="1"/>
          </p:nvPr>
        </p:nvSpPr>
        <p:spPr>
          <a:xfrm>
            <a:off x="244929" y="1943393"/>
            <a:ext cx="4505491" cy="2171116"/>
          </a:xfrm>
          <a:prstGeom prst="rect">
            <a:avLst/>
          </a:prstGeom>
        </p:spPr>
        <p:txBody>
          <a:bodyPr spcFirstLastPara="1" wrap="square" lIns="91425" tIns="91425" rIns="91425" bIns="91425" anchor="ctr" anchorCtr="0">
            <a:noAutofit/>
          </a:bodyPr>
          <a:lstStyle/>
          <a:p>
            <a:pPr algn="just">
              <a:lnSpc>
                <a:spcPct val="150000"/>
              </a:lnSpc>
            </a:pPr>
            <a:r>
              <a:rPr lang="vi-VN" sz="2000" dirty="0">
                <a:latin typeface="+mj-lt"/>
              </a:rPr>
              <a:t>Cách mạng là sự nghiệp to lớn, đầy khó khăn, gian khổ, phải xây dựng được khối đại đoàn kết dân tộc.</a:t>
            </a:r>
            <a:endParaRPr lang="en-US" sz="2000" dirty="0">
              <a:latin typeface="+mj-lt"/>
            </a:endParaRPr>
          </a:p>
          <a:p>
            <a:pPr algn="just">
              <a:lnSpc>
                <a:spcPct val="150000"/>
              </a:lnSpc>
            </a:pPr>
            <a:r>
              <a:rPr lang="vi-VN" sz="2000" dirty="0">
                <a:latin typeface="+mj-lt"/>
              </a:rPr>
              <a:t>Chính sách và phương pháp tập hợp đa dạng phù hợp với từng đối tượng khác nhau. Đại đoàn kết là vấn đề quan trọng quyết định thành bại.</a:t>
            </a:r>
            <a:endParaRPr lang="en-US" sz="2000" dirty="0">
              <a:latin typeface="+mj-lt"/>
            </a:endParaRPr>
          </a:p>
        </p:txBody>
      </p:sp>
      <p:sp>
        <p:nvSpPr>
          <p:cNvPr id="4581" name="Google Shape;4581;p32"/>
          <p:cNvSpPr/>
          <p:nvPr/>
        </p:nvSpPr>
        <p:spPr>
          <a:xfrm>
            <a:off x="244929" y="212271"/>
            <a:ext cx="8654142" cy="4686300"/>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2D222F29-53A2-254A-9BE1-76B2E7C37D28}"/>
              </a:ext>
            </a:extLst>
          </p:cNvPr>
          <p:cNvPicPr>
            <a:picLocks noChangeAspect="1"/>
          </p:cNvPicPr>
          <p:nvPr/>
        </p:nvPicPr>
        <p:blipFill>
          <a:blip r:embed="rId3"/>
          <a:stretch>
            <a:fillRect/>
          </a:stretch>
        </p:blipFill>
        <p:spPr>
          <a:xfrm>
            <a:off x="5037278" y="1827838"/>
            <a:ext cx="3684794" cy="2550874"/>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80">
                                            <p:txEl>
                                              <p:pRg st="0" end="0"/>
                                            </p:txEl>
                                          </p:spTgt>
                                        </p:tgtEl>
                                        <p:attrNameLst>
                                          <p:attrName>style.visibility</p:attrName>
                                        </p:attrNameLst>
                                      </p:cBhvr>
                                      <p:to>
                                        <p:strVal val="visible"/>
                                      </p:to>
                                    </p:set>
                                    <p:animEffect transition="in" filter="fade">
                                      <p:cBhvr>
                                        <p:cTn id="7" dur="1000"/>
                                        <p:tgtEl>
                                          <p:spTgt spid="4580">
                                            <p:txEl>
                                              <p:pRg st="0" end="0"/>
                                            </p:txEl>
                                          </p:spTgt>
                                        </p:tgtEl>
                                      </p:cBhvr>
                                    </p:animEffect>
                                    <p:anim calcmode="lin" valueType="num">
                                      <p:cBhvr>
                                        <p:cTn id="8" dur="1000" fill="hold"/>
                                        <p:tgtEl>
                                          <p:spTgt spid="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80">
                                            <p:txEl>
                                              <p:pRg st="1" end="1"/>
                                            </p:txEl>
                                          </p:spTgt>
                                        </p:tgtEl>
                                        <p:attrNameLst>
                                          <p:attrName>style.visibility</p:attrName>
                                        </p:attrNameLst>
                                      </p:cBhvr>
                                      <p:to>
                                        <p:strVal val="visible"/>
                                      </p:to>
                                    </p:set>
                                    <p:animEffect transition="in" filter="fade">
                                      <p:cBhvr>
                                        <p:cTn id="14" dur="1000"/>
                                        <p:tgtEl>
                                          <p:spTgt spid="4580">
                                            <p:txEl>
                                              <p:pRg st="1" end="1"/>
                                            </p:txEl>
                                          </p:spTgt>
                                        </p:tgtEl>
                                      </p:cBhvr>
                                    </p:animEffect>
                                    <p:anim calcmode="lin" valueType="num">
                                      <p:cBhvr>
                                        <p:cTn id="15" dur="1000" fill="hold"/>
                                        <p:tgtEl>
                                          <p:spTgt spid="458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58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76"/>
        <p:cNvGrpSpPr/>
        <p:nvPr/>
      </p:nvGrpSpPr>
      <p:grpSpPr>
        <a:xfrm>
          <a:off x="0" y="0"/>
          <a:ext cx="0" cy="0"/>
          <a:chOff x="0" y="0"/>
          <a:chExt cx="0" cy="0"/>
        </a:xfrm>
      </p:grpSpPr>
      <p:sp>
        <p:nvSpPr>
          <p:cNvPr id="8677" name="Google Shape;8677;p33"/>
          <p:cNvSpPr txBox="1">
            <a:spLocks noGrp="1"/>
          </p:cNvSpPr>
          <p:nvPr>
            <p:ph type="title"/>
          </p:nvPr>
        </p:nvSpPr>
        <p:spPr>
          <a:xfrm>
            <a:off x="2481480" y="2856782"/>
            <a:ext cx="45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 dirty="0" err="1"/>
              <a:t>Hồ</a:t>
            </a:r>
            <a:r>
              <a:rPr lang="en" dirty="0"/>
              <a:t> </a:t>
            </a:r>
            <a:r>
              <a:rPr lang="en" dirty="0" err="1"/>
              <a:t>Chí</a:t>
            </a:r>
            <a:r>
              <a:rPr lang="en" dirty="0"/>
              <a:t> Minh</a:t>
            </a:r>
            <a:endParaRPr dirty="0"/>
          </a:p>
        </p:txBody>
      </p:sp>
      <p:sp>
        <p:nvSpPr>
          <p:cNvPr id="8678" name="Google Shape;8678;p33"/>
          <p:cNvSpPr txBox="1">
            <a:spLocks noGrp="1"/>
          </p:cNvSpPr>
          <p:nvPr>
            <p:ph type="subTitle" idx="1"/>
          </p:nvPr>
        </p:nvSpPr>
        <p:spPr>
          <a:xfrm>
            <a:off x="2481480" y="1664634"/>
            <a:ext cx="4566000" cy="1132200"/>
          </a:xfrm>
          <a:prstGeom prst="rect">
            <a:avLst/>
          </a:prstGeom>
        </p:spPr>
        <p:txBody>
          <a:bodyPr spcFirstLastPara="1" wrap="square" lIns="91425" tIns="91425" rIns="91425" bIns="91425" anchor="t" anchorCtr="0">
            <a:noAutofit/>
          </a:bodyPr>
          <a:lstStyle/>
          <a:p>
            <a:pPr marL="0" lvl="0" indent="0"/>
            <a:r>
              <a:rPr lang="vi-VN" dirty="0"/>
              <a:t>Đoàn kết, đoàn kết, đại đoàn kết. Thành công, thành công, </a:t>
            </a:r>
          </a:p>
          <a:p>
            <a:pPr marL="0" lvl="0" indent="0"/>
            <a:r>
              <a:rPr lang="vi-VN" dirty="0"/>
              <a:t>đại thành công</a:t>
            </a:r>
            <a:r>
              <a:rPr lang="en-US" dirty="0"/>
              <a:t>.</a:t>
            </a:r>
            <a:endParaRPr dirty="0"/>
          </a:p>
        </p:txBody>
      </p:sp>
      <p:grpSp>
        <p:nvGrpSpPr>
          <p:cNvPr id="8679" name="Google Shape;8679;p33"/>
          <p:cNvGrpSpPr/>
          <p:nvPr/>
        </p:nvGrpSpPr>
        <p:grpSpPr>
          <a:xfrm>
            <a:off x="1194990" y="1446553"/>
            <a:ext cx="1393920" cy="920170"/>
            <a:chOff x="3463225" y="1863975"/>
            <a:chExt cx="1899850" cy="1254150"/>
          </a:xfrm>
        </p:grpSpPr>
        <p:sp>
          <p:nvSpPr>
            <p:cNvPr id="8680" name="Google Shape;8680;p33"/>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33"/>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33"/>
          <p:cNvGrpSpPr/>
          <p:nvPr/>
        </p:nvGrpSpPr>
        <p:grpSpPr>
          <a:xfrm rot="10800000">
            <a:off x="6987722" y="1887605"/>
            <a:ext cx="1393920" cy="920170"/>
            <a:chOff x="3463225" y="1863975"/>
            <a:chExt cx="1899850" cy="1254150"/>
          </a:xfrm>
        </p:grpSpPr>
        <p:sp>
          <p:nvSpPr>
            <p:cNvPr id="8683" name="Google Shape;8683;p33"/>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33"/>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33"/>
          <p:cNvGrpSpPr/>
          <p:nvPr/>
        </p:nvGrpSpPr>
        <p:grpSpPr>
          <a:xfrm>
            <a:off x="3445893" y="3454005"/>
            <a:ext cx="2252199" cy="93989"/>
            <a:chOff x="3445893" y="4053330"/>
            <a:chExt cx="2252199" cy="93989"/>
          </a:xfrm>
        </p:grpSpPr>
        <p:sp>
          <p:nvSpPr>
            <p:cNvPr id="8686" name="Google Shape;8686;p33"/>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007D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87" name="Google Shape;8687;p33"/>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007D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579" name="Google Shape;4579;p32"/>
          <p:cNvSpPr txBox="1">
            <a:spLocks noGrp="1"/>
          </p:cNvSpPr>
          <p:nvPr>
            <p:ph type="title"/>
          </p:nvPr>
        </p:nvSpPr>
        <p:spPr>
          <a:xfrm>
            <a:off x="430968" y="427966"/>
            <a:ext cx="8564176" cy="1856400"/>
          </a:xfrm>
          <a:prstGeom prst="rect">
            <a:avLst/>
          </a:prstGeom>
        </p:spPr>
        <p:txBody>
          <a:bodyPr spcFirstLastPara="1" wrap="square" lIns="91425" tIns="91425" rIns="91425" bIns="91425" anchor="t" anchorCtr="0">
            <a:noAutofit/>
          </a:bodyPr>
          <a:lstStyle/>
          <a:p>
            <a:r>
              <a:rPr lang="vi-VN" sz="2400" dirty="0"/>
              <a:t>* Đại đoàn kết toàn dân tộc là mục  tiêu, nhiệm vụ hàng đầu của Đảng, là nhu cầu khách quan của nhân dân.</a:t>
            </a:r>
            <a:endParaRPr lang="en-US" sz="2400" dirty="0"/>
          </a:p>
        </p:txBody>
      </p:sp>
      <p:sp>
        <p:nvSpPr>
          <p:cNvPr id="4580" name="Google Shape;4580;p32"/>
          <p:cNvSpPr txBox="1">
            <a:spLocks noGrp="1"/>
          </p:cNvSpPr>
          <p:nvPr>
            <p:ph type="body" idx="1"/>
          </p:nvPr>
        </p:nvSpPr>
        <p:spPr>
          <a:xfrm>
            <a:off x="244929" y="1383323"/>
            <a:ext cx="5634876" cy="3251200"/>
          </a:xfrm>
          <a:prstGeom prst="rect">
            <a:avLst/>
          </a:prstGeom>
        </p:spPr>
        <p:txBody>
          <a:bodyPr spcFirstLastPara="1" wrap="square" lIns="91425" tIns="91425" rIns="91425" bIns="91425" anchor="ctr" anchorCtr="0">
            <a:noAutofit/>
          </a:bodyPr>
          <a:lstStyle/>
          <a:p>
            <a:pPr algn="just">
              <a:lnSpc>
                <a:spcPct val="150000"/>
              </a:lnSpc>
            </a:pPr>
            <a:r>
              <a:rPr lang="vi-VN" sz="1800" dirty="0">
                <a:latin typeface="Times New Roman" panose="02020603050405020304" pitchFamily="18" charset="0"/>
                <a:cs typeface="Times New Roman" panose="02020603050405020304" pitchFamily="18" charset="0"/>
              </a:rPr>
              <a:t>Lãnh đạo cách mạng Việt nam là Đảng Cộng sản. Đại đoàn kết toàn dân tộc là nhiệm vụ hàng đầu của Đảng.</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vi-VN" sz="1800" dirty="0">
                <a:latin typeface="Times New Roman" panose="02020603050405020304" pitchFamily="18" charset="0"/>
                <a:cs typeface="Times New Roman" panose="02020603050405020304" pitchFamily="18" charset="0"/>
              </a:rPr>
              <a:t>Cách mạng là sự nghiệp của quần chúng, phải do quần chúng, vì quần chúng. </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vi-VN" sz="1800" dirty="0">
                <a:latin typeface="Times New Roman" panose="02020603050405020304" pitchFamily="18" charset="0"/>
                <a:cs typeface="Times New Roman" panose="02020603050405020304" pitchFamily="18" charset="0"/>
              </a:rPr>
              <a:t>Đại đoàn kết dân tộc được quán triệt trong tất cả mọi lĩnh vực.</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vi-VN" sz="1800" dirty="0">
                <a:latin typeface="Times New Roman" panose="02020603050405020304" pitchFamily="18" charset="0"/>
                <a:cs typeface="Times New Roman" panose="02020603050405020304" pitchFamily="18" charset="0"/>
              </a:rPr>
              <a:t>Đại đoàn kết dân tộc còn là nhiệm vụ hàng đầu của cả dân tộc Việt Nam.</a:t>
            </a:r>
            <a:endParaRPr lang="en-US" sz="1800" dirty="0">
              <a:latin typeface="Times New Roman" panose="02020603050405020304" pitchFamily="18" charset="0"/>
              <a:cs typeface="Times New Roman" panose="02020603050405020304" pitchFamily="18" charset="0"/>
            </a:endParaRPr>
          </a:p>
        </p:txBody>
      </p:sp>
      <p:sp>
        <p:nvSpPr>
          <p:cNvPr id="4581" name="Google Shape;4581;p32"/>
          <p:cNvSpPr/>
          <p:nvPr/>
        </p:nvSpPr>
        <p:spPr>
          <a:xfrm>
            <a:off x="244929" y="212271"/>
            <a:ext cx="8750215" cy="4686300"/>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7822D07-33F2-444F-B610-C501AED01B75}"/>
              </a:ext>
            </a:extLst>
          </p:cNvPr>
          <p:cNvPicPr>
            <a:picLocks noChangeAspect="1"/>
          </p:cNvPicPr>
          <p:nvPr/>
        </p:nvPicPr>
        <p:blipFill>
          <a:blip r:embed="rId3"/>
          <a:stretch>
            <a:fillRect/>
          </a:stretch>
        </p:blipFill>
        <p:spPr>
          <a:xfrm>
            <a:off x="5879805" y="1598218"/>
            <a:ext cx="3046810" cy="2356366"/>
          </a:xfrm>
          <a:prstGeom prst="rect">
            <a:avLst/>
          </a:prstGeom>
        </p:spPr>
      </p:pic>
    </p:spTree>
    <p:extLst>
      <p:ext uri="{BB962C8B-B14F-4D97-AF65-F5344CB8AC3E}">
        <p14:creationId xmlns:p14="http://schemas.microsoft.com/office/powerpoint/2010/main" val="2268823198"/>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80">
                                            <p:txEl>
                                              <p:pRg st="0" end="0"/>
                                            </p:txEl>
                                          </p:spTgt>
                                        </p:tgtEl>
                                        <p:attrNameLst>
                                          <p:attrName>style.visibility</p:attrName>
                                        </p:attrNameLst>
                                      </p:cBhvr>
                                      <p:to>
                                        <p:strVal val="visible"/>
                                      </p:to>
                                    </p:set>
                                    <p:animEffect transition="in" filter="fade">
                                      <p:cBhvr>
                                        <p:cTn id="14" dur="1000"/>
                                        <p:tgtEl>
                                          <p:spTgt spid="4580">
                                            <p:txEl>
                                              <p:pRg st="0" end="0"/>
                                            </p:txEl>
                                          </p:spTgt>
                                        </p:tgtEl>
                                      </p:cBhvr>
                                    </p:animEffect>
                                    <p:anim calcmode="lin" valueType="num">
                                      <p:cBhvr>
                                        <p:cTn id="15" dur="1000" fill="hold"/>
                                        <p:tgtEl>
                                          <p:spTgt spid="458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580">
                                            <p:txEl>
                                              <p:pRg st="1" end="1"/>
                                            </p:txEl>
                                          </p:spTgt>
                                        </p:tgtEl>
                                        <p:attrNameLst>
                                          <p:attrName>style.visibility</p:attrName>
                                        </p:attrNameLst>
                                      </p:cBhvr>
                                      <p:to>
                                        <p:strVal val="visible"/>
                                      </p:to>
                                    </p:set>
                                    <p:animEffect transition="in" filter="fade">
                                      <p:cBhvr>
                                        <p:cTn id="21" dur="1000"/>
                                        <p:tgtEl>
                                          <p:spTgt spid="4580">
                                            <p:txEl>
                                              <p:pRg st="1" end="1"/>
                                            </p:txEl>
                                          </p:spTgt>
                                        </p:tgtEl>
                                      </p:cBhvr>
                                    </p:animEffect>
                                    <p:anim calcmode="lin" valueType="num">
                                      <p:cBhvr>
                                        <p:cTn id="22" dur="1000" fill="hold"/>
                                        <p:tgtEl>
                                          <p:spTgt spid="458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58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80">
                                            <p:txEl>
                                              <p:pRg st="2" end="2"/>
                                            </p:txEl>
                                          </p:spTgt>
                                        </p:tgtEl>
                                        <p:attrNameLst>
                                          <p:attrName>style.visibility</p:attrName>
                                        </p:attrNameLst>
                                      </p:cBhvr>
                                      <p:to>
                                        <p:strVal val="visible"/>
                                      </p:to>
                                    </p:set>
                                    <p:animEffect transition="in" filter="fade">
                                      <p:cBhvr>
                                        <p:cTn id="28" dur="1000"/>
                                        <p:tgtEl>
                                          <p:spTgt spid="4580">
                                            <p:txEl>
                                              <p:pRg st="2" end="2"/>
                                            </p:txEl>
                                          </p:spTgt>
                                        </p:tgtEl>
                                      </p:cBhvr>
                                    </p:animEffect>
                                    <p:anim calcmode="lin" valueType="num">
                                      <p:cBhvr>
                                        <p:cTn id="29" dur="1000" fill="hold"/>
                                        <p:tgtEl>
                                          <p:spTgt spid="458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58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80">
                                            <p:txEl>
                                              <p:pRg st="3" end="3"/>
                                            </p:txEl>
                                          </p:spTgt>
                                        </p:tgtEl>
                                        <p:attrNameLst>
                                          <p:attrName>style.visibility</p:attrName>
                                        </p:attrNameLst>
                                      </p:cBhvr>
                                      <p:to>
                                        <p:strVal val="visible"/>
                                      </p:to>
                                    </p:set>
                                    <p:animEffect transition="in" filter="fade">
                                      <p:cBhvr>
                                        <p:cTn id="35" dur="1000"/>
                                        <p:tgtEl>
                                          <p:spTgt spid="4580">
                                            <p:txEl>
                                              <p:pRg st="3" end="3"/>
                                            </p:txEl>
                                          </p:spTgt>
                                        </p:tgtEl>
                                      </p:cBhvr>
                                    </p:animEffect>
                                    <p:anim calcmode="lin" valueType="num">
                                      <p:cBhvr>
                                        <p:cTn id="36" dur="1000" fill="hold"/>
                                        <p:tgtEl>
                                          <p:spTgt spid="458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58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72"/>
        <p:cNvGrpSpPr/>
        <p:nvPr/>
      </p:nvGrpSpPr>
      <p:grpSpPr>
        <a:xfrm>
          <a:off x="0" y="0"/>
          <a:ext cx="0" cy="0"/>
          <a:chOff x="0" y="0"/>
          <a:chExt cx="0" cy="0"/>
        </a:xfrm>
      </p:grpSpPr>
      <p:grpSp>
        <p:nvGrpSpPr>
          <p:cNvPr id="10073" name="Google Shape;10073;p40"/>
          <p:cNvGrpSpPr/>
          <p:nvPr/>
        </p:nvGrpSpPr>
        <p:grpSpPr>
          <a:xfrm flipH="1">
            <a:off x="4353715" y="945096"/>
            <a:ext cx="3924626" cy="3371053"/>
            <a:chOff x="1774025" y="1561325"/>
            <a:chExt cx="2297925" cy="1973800"/>
          </a:xfrm>
        </p:grpSpPr>
        <p:sp>
          <p:nvSpPr>
            <p:cNvPr id="10074" name="Google Shape;10074;p40"/>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40"/>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40"/>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40"/>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40"/>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40"/>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40"/>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40"/>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40"/>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40"/>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40"/>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40"/>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40"/>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40"/>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40"/>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40"/>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40"/>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40"/>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40"/>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40"/>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40"/>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40"/>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40"/>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40"/>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40"/>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40"/>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40"/>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40"/>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40"/>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40"/>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40"/>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40"/>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40"/>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40"/>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40"/>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40"/>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40"/>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40"/>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40"/>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40"/>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40"/>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40"/>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40"/>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40"/>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40"/>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40"/>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40"/>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40"/>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40"/>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40"/>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40"/>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40"/>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40"/>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40"/>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40"/>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40"/>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40"/>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40"/>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40"/>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40"/>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40"/>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40"/>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40"/>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40"/>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40"/>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40"/>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40"/>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40"/>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40"/>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40"/>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40"/>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40"/>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40"/>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40"/>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40"/>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40"/>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40"/>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40"/>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40"/>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40"/>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40"/>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40"/>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40"/>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40"/>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40"/>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40"/>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40"/>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40"/>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40"/>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40"/>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40"/>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40"/>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40"/>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40"/>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40"/>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40"/>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40"/>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40"/>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40"/>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40"/>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40"/>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40"/>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40"/>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40"/>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40"/>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40"/>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40"/>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40"/>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40"/>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40"/>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40"/>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40"/>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40"/>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40"/>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40"/>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40"/>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40"/>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40"/>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40"/>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40"/>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40"/>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40"/>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40"/>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40"/>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40"/>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40"/>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40"/>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40"/>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40"/>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40"/>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40"/>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40"/>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40"/>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40"/>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40"/>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40"/>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40"/>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40"/>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40"/>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40"/>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40"/>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40"/>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40"/>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40"/>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40"/>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40"/>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40"/>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40"/>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40"/>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40"/>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40"/>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40"/>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40"/>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40"/>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40"/>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40"/>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40"/>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40"/>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40"/>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40"/>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40"/>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40"/>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40"/>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40"/>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40"/>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40"/>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40"/>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40"/>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40"/>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40"/>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40"/>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40"/>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40"/>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40"/>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40"/>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40"/>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40"/>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40"/>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40"/>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40"/>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40"/>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40"/>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40"/>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40"/>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40"/>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40"/>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40"/>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40"/>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40"/>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40"/>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40"/>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40"/>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40"/>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40"/>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40"/>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40"/>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40"/>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40"/>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40"/>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40"/>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40"/>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40"/>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40"/>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40"/>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40"/>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40"/>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40"/>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40"/>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40"/>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40"/>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40"/>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40"/>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40"/>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40"/>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40"/>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40"/>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40"/>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40"/>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40"/>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40"/>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40"/>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40"/>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40"/>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40"/>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40"/>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40"/>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40"/>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40"/>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40"/>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40"/>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40"/>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40"/>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40"/>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40"/>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40"/>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40"/>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40"/>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40"/>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40"/>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40"/>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40"/>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40"/>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40"/>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40"/>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40"/>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40"/>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40"/>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40"/>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40"/>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40"/>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40"/>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40"/>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40"/>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40"/>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40"/>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40"/>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40"/>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40"/>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40"/>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40"/>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40"/>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40"/>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40"/>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40"/>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40"/>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40"/>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40"/>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40"/>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40"/>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40"/>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40"/>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40"/>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40"/>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40"/>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40"/>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40"/>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40"/>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40"/>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40"/>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40"/>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40"/>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40"/>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40"/>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40"/>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40"/>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9" name="Google Shape;10359;p40"/>
          <p:cNvSpPr txBox="1">
            <a:spLocks noGrp="1"/>
          </p:cNvSpPr>
          <p:nvPr>
            <p:ph type="title"/>
          </p:nvPr>
        </p:nvSpPr>
        <p:spPr>
          <a:xfrm>
            <a:off x="435640" y="3618703"/>
            <a:ext cx="3792900" cy="625800"/>
          </a:xfrm>
          <a:prstGeom prst="rect">
            <a:avLst/>
          </a:prstGeom>
        </p:spPr>
        <p:txBody>
          <a:bodyPr spcFirstLastPara="1" wrap="square" lIns="91425" tIns="91425" rIns="91425" bIns="91425" anchor="ctr" anchorCtr="0">
            <a:noAutofit/>
          </a:bodyPr>
          <a:lstStyle/>
          <a:p>
            <a:r>
              <a:rPr lang="vi-VN" dirty="0"/>
              <a:t>Lực lượng của khối đại đoàn kết dân tộc</a:t>
            </a:r>
            <a:br>
              <a:rPr lang="vi-VN" dirty="0"/>
            </a:br>
            <a:endParaRPr dirty="0"/>
          </a:p>
        </p:txBody>
      </p:sp>
      <p:sp>
        <p:nvSpPr>
          <p:cNvPr id="10360" name="Google Shape;10360;p40"/>
          <p:cNvSpPr txBox="1">
            <a:spLocks noGrp="1"/>
          </p:cNvSpPr>
          <p:nvPr>
            <p:ph type="title" idx="2"/>
          </p:nvPr>
        </p:nvSpPr>
        <p:spPr>
          <a:xfrm>
            <a:off x="713225" y="1329725"/>
            <a:ext cx="3792900" cy="11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0362" name="Google Shape;10362;p40"/>
          <p:cNvGrpSpPr/>
          <p:nvPr/>
        </p:nvGrpSpPr>
        <p:grpSpPr>
          <a:xfrm flipH="1">
            <a:off x="4277515" y="945096"/>
            <a:ext cx="3924626" cy="3371053"/>
            <a:chOff x="1774025" y="1561325"/>
            <a:chExt cx="2297925" cy="1973800"/>
          </a:xfrm>
        </p:grpSpPr>
        <p:sp>
          <p:nvSpPr>
            <p:cNvPr id="10363" name="Google Shape;10363;p40"/>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40"/>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40"/>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40"/>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40"/>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40"/>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40"/>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40"/>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40"/>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40"/>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40"/>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40"/>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40"/>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40"/>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40"/>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40"/>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40"/>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40"/>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40"/>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40"/>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40"/>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40"/>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40"/>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40"/>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40"/>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40"/>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40"/>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40"/>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40"/>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40"/>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40"/>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40"/>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40"/>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40"/>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40"/>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40"/>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40"/>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40"/>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40"/>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40"/>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40"/>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40"/>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40"/>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40"/>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40"/>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40"/>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40"/>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40"/>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40"/>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40"/>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40"/>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40"/>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40"/>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40"/>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40"/>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40"/>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40"/>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40"/>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40"/>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40"/>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40"/>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40"/>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40"/>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40"/>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40"/>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40"/>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40"/>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40"/>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40"/>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40"/>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40"/>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40"/>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40"/>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40"/>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40"/>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40"/>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40"/>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40"/>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40"/>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40"/>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40"/>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40"/>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40"/>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40"/>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40"/>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40"/>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40"/>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40"/>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40"/>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40"/>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40"/>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40"/>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40"/>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40"/>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40"/>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40"/>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40"/>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40"/>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40"/>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40"/>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40"/>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40"/>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40"/>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40"/>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40"/>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40"/>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40"/>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40"/>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40"/>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40"/>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40"/>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40"/>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40"/>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40"/>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40"/>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40"/>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40"/>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40"/>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40"/>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40"/>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40"/>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40"/>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40"/>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40"/>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40"/>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40"/>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40"/>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40"/>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40"/>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40"/>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40"/>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40"/>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40"/>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40"/>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40"/>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40"/>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40"/>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40"/>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40"/>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40"/>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40"/>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40"/>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40"/>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40"/>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40"/>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40"/>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40"/>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40"/>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40"/>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40"/>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40"/>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40"/>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40"/>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40"/>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40"/>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40"/>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40"/>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40"/>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40"/>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40"/>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40"/>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40"/>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40"/>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40"/>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40"/>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40"/>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40"/>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40"/>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40"/>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40"/>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40"/>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40"/>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40"/>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40"/>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40"/>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40"/>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40"/>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40"/>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40"/>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40"/>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40"/>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40"/>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40"/>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40"/>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40"/>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40"/>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40"/>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40"/>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40"/>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40"/>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40"/>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40"/>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40"/>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40"/>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40"/>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40"/>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40"/>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40"/>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40"/>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40"/>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40"/>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40"/>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40"/>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40"/>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40"/>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40"/>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40"/>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40"/>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40"/>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40"/>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40"/>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40"/>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40"/>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40"/>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40"/>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40"/>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40"/>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40"/>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40"/>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40"/>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40"/>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40"/>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40"/>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40"/>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40"/>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40"/>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40"/>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40"/>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40"/>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40"/>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40"/>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40"/>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40"/>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40"/>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40"/>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40"/>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40"/>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40"/>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40"/>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40"/>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40"/>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40"/>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40"/>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40"/>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40"/>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40"/>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40"/>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40"/>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40"/>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40"/>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40"/>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40"/>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40"/>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40"/>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40"/>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40"/>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40"/>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40"/>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40"/>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40"/>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40"/>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40"/>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40"/>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40"/>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40"/>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40"/>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40"/>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40"/>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40"/>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40"/>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40"/>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40"/>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40"/>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40"/>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40"/>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40"/>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40"/>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40"/>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40"/>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40"/>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40"/>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40"/>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40"/>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40"/>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40"/>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51"/>
        <p:cNvGrpSpPr/>
        <p:nvPr/>
      </p:nvGrpSpPr>
      <p:grpSpPr>
        <a:xfrm>
          <a:off x="0" y="0"/>
          <a:ext cx="0" cy="0"/>
          <a:chOff x="0" y="0"/>
          <a:chExt cx="0" cy="0"/>
        </a:xfrm>
      </p:grpSpPr>
      <p:sp>
        <p:nvSpPr>
          <p:cNvPr id="11874" name="Google Shape;11874;p41"/>
          <p:cNvSpPr txBox="1">
            <a:spLocks noGrp="1"/>
          </p:cNvSpPr>
          <p:nvPr>
            <p:ph type="title"/>
          </p:nvPr>
        </p:nvSpPr>
        <p:spPr>
          <a:xfrm>
            <a:off x="368167" y="403384"/>
            <a:ext cx="8379018" cy="572700"/>
          </a:xfrm>
          <a:prstGeom prst="rect">
            <a:avLst/>
          </a:prstGeom>
        </p:spPr>
        <p:txBody>
          <a:bodyPr spcFirstLastPara="1" wrap="square" lIns="91425" tIns="91425" rIns="91425" bIns="91425" anchor="t" anchorCtr="0">
            <a:noAutofit/>
          </a:bodyPr>
          <a:lstStyle/>
          <a:p>
            <a:pPr marL="449263" indent="-422275">
              <a:buFont typeface="+mj-lt"/>
              <a:buAutoNum type="alphaLcPeriod"/>
            </a:pPr>
            <a:r>
              <a:rPr lang="vi-VN" dirty="0"/>
              <a:t>Chủ thể của khối đại đoàn kết toàn dân tộc</a:t>
            </a:r>
            <a:br>
              <a:rPr lang="en-US" dirty="0"/>
            </a:br>
            <a:endParaRPr dirty="0"/>
          </a:p>
        </p:txBody>
      </p:sp>
      <p:sp>
        <p:nvSpPr>
          <p:cNvPr id="16" name="Rectangle 15">
            <a:extLst>
              <a:ext uri="{FF2B5EF4-FFF2-40B4-BE49-F238E27FC236}">
                <a16:creationId xmlns:a16="http://schemas.microsoft.com/office/drawing/2014/main" id="{D62E0EDD-F976-7341-85DC-D13B8FA7F3F1}"/>
              </a:ext>
            </a:extLst>
          </p:cNvPr>
          <p:cNvSpPr/>
          <p:nvPr/>
        </p:nvSpPr>
        <p:spPr>
          <a:xfrm>
            <a:off x="2943922" y="976084"/>
            <a:ext cx="6200078" cy="3884268"/>
          </a:xfrm>
          <a:prstGeom prst="rect">
            <a:avLst/>
          </a:prstGeom>
        </p:spPr>
        <p:txBody>
          <a:bodyPr wrap="square">
            <a:spAutoFit/>
          </a:bodyPr>
          <a:lstStyle/>
          <a:p>
            <a:pPr marL="971550" indent="-285750" algn="just">
              <a:lnSpc>
                <a:spcPct val="150000"/>
              </a:lnSpc>
              <a:buFont typeface="Arial" panose="020B0604020202020204" pitchFamily="34" charset="0"/>
              <a:buChar char="•"/>
            </a:pPr>
            <a:r>
              <a:rPr lang="vi-VN" sz="1800" b="1" dirty="0">
                <a:latin typeface="Times New Roman" panose="02020603050405020304" pitchFamily="18" charset="0"/>
                <a:ea typeface="Calibri" panose="020F0502020204030204" pitchFamily="34" charset="0"/>
                <a:cs typeface="Times New Roman" panose="02020603050405020304" pitchFamily="18" charset="0"/>
              </a:rPr>
              <a:t>“</a:t>
            </a:r>
            <a:r>
              <a:rPr lang="vi-VN" sz="1800" dirty="0">
                <a:latin typeface="Times New Roman" panose="02020603050405020304" pitchFamily="18" charset="0"/>
                <a:ea typeface="Calibri" panose="020F0502020204030204" pitchFamily="34" charset="0"/>
                <a:cs typeface="Times New Roman" panose="02020603050405020304" pitchFamily="18" charset="0"/>
              </a:rPr>
              <a:t>Nhân dân” theo tư tưởng của Hồ Chí Minh bao gồm mọi nhân dân của khối đại đoàn kết toàn dân tộc.</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971550" indent="-285750" algn="just">
              <a:lnSpc>
                <a:spcPct val="150000"/>
              </a:lnSpc>
              <a:buFont typeface="Arial" panose="020B0604020202020204" pitchFamily="34" charset="0"/>
              <a:buChar char="•"/>
            </a:pPr>
            <a:r>
              <a:rPr lang="vi-VN" sz="1800" dirty="0">
                <a:latin typeface="Times New Roman" panose="02020603050405020304" pitchFamily="18" charset="0"/>
                <a:ea typeface="Calibri" panose="020F0502020204030204" pitchFamily="34" charset="0"/>
                <a:cs typeface="Times New Roman" panose="02020603050405020304" pitchFamily="18" charset="0"/>
              </a:rPr>
              <a:t>Đại đoàn kết toàn dân tộc bao gồm nhiều tầng lớp, nhiều </a:t>
            </a:r>
            <a:r>
              <a:rPr lang="vi-VN" sz="1800">
                <a:latin typeface="Times New Roman" panose="02020603050405020304" pitchFamily="18" charset="0"/>
                <a:ea typeface="Calibri" panose="020F0502020204030204" pitchFamily="34" charset="0"/>
                <a:cs typeface="Times New Roman" panose="02020603050405020304" pitchFamily="18" charset="0"/>
              </a:rPr>
              <a:t>cấp độ.</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971550" indent="-285750" algn="just">
              <a:lnSpc>
                <a:spcPct val="150000"/>
              </a:lnSpc>
              <a:spcAft>
                <a:spcPts val="800"/>
              </a:spcAft>
              <a:buFont typeface="Arial" panose="020B0604020202020204" pitchFamily="34" charset="0"/>
              <a:buChar char="•"/>
            </a:pPr>
            <a:r>
              <a:rPr lang="vi-VN" sz="1800" dirty="0">
                <a:latin typeface="Times New Roman" panose="02020603050405020304" pitchFamily="18" charset="0"/>
                <a:ea typeface="Calibri" panose="020F0502020204030204" pitchFamily="34" charset="0"/>
                <a:cs typeface="Times New Roman" panose="02020603050405020304" pitchFamily="18" charset="0"/>
              </a:rPr>
              <a:t>Đại đoàn kết toàn dân tộc định hướng cho việc xây dựng khối đại toàn kết toàn dân.</a:t>
            </a:r>
          </a:p>
          <a:p>
            <a:pPr marL="971550" indent="-285750" algn="just">
              <a:lnSpc>
                <a:spcPct val="150000"/>
              </a:lnSpc>
              <a:spcAft>
                <a:spcPts val="800"/>
              </a:spcAft>
              <a:buFont typeface="Arial" panose="020B0604020202020204" pitchFamily="34" charset="0"/>
              <a:buChar char="•"/>
            </a:pPr>
            <a:r>
              <a:rPr lang="vi-VN" sz="1800" dirty="0">
                <a:latin typeface="+mj-lt"/>
              </a:rPr>
              <a:t>Muốn cách mạng thành công, tư tưởng đại đoàn kết dân tộc của Hồ Chí Minh phải được quán triệt trong mọi đường lối, chủ trương của Đảng.</a:t>
            </a:r>
            <a:endParaRPr lang="en-US" sz="1800" dirty="0">
              <a:effectLst/>
              <a:latin typeface="+mj-lt"/>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14DC7991-5124-B443-8321-36D285E2645F}"/>
              </a:ext>
            </a:extLst>
          </p:cNvPr>
          <p:cNvPicPr>
            <a:picLocks noChangeAspect="1"/>
          </p:cNvPicPr>
          <p:nvPr/>
        </p:nvPicPr>
        <p:blipFill>
          <a:blip r:embed="rId3"/>
          <a:stretch>
            <a:fillRect/>
          </a:stretch>
        </p:blipFill>
        <p:spPr>
          <a:xfrm>
            <a:off x="80309" y="1655448"/>
            <a:ext cx="3533318" cy="2511968"/>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1000"/>
                                        <p:tgtEl>
                                          <p:spTgt spid="16">
                                            <p:txEl>
                                              <p:pRg st="0" end="0"/>
                                            </p:txEl>
                                          </p:spTgt>
                                        </p:tgtEl>
                                      </p:cBhvr>
                                    </p:animEffect>
                                    <p:anim calcmode="lin" valueType="num">
                                      <p:cBhvr>
                                        <p:cTn id="1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Effect transition="in" filter="fade">
                                      <p:cBhvr>
                                        <p:cTn id="19" dur="1000"/>
                                        <p:tgtEl>
                                          <p:spTgt spid="16">
                                            <p:txEl>
                                              <p:pRg st="1" end="1"/>
                                            </p:txEl>
                                          </p:spTgt>
                                        </p:tgtEl>
                                      </p:cBhvr>
                                    </p:animEffect>
                                    <p:anim calcmode="lin" valueType="num">
                                      <p:cBhvr>
                                        <p:cTn id="20"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fade">
                                      <p:cBhvr>
                                        <p:cTn id="26" dur="1000"/>
                                        <p:tgtEl>
                                          <p:spTgt spid="16">
                                            <p:txEl>
                                              <p:pRg st="2" end="2"/>
                                            </p:txEl>
                                          </p:spTgt>
                                        </p:tgtEl>
                                      </p:cBhvr>
                                    </p:animEffect>
                                    <p:anim calcmode="lin" valueType="num">
                                      <p:cBhvr>
                                        <p:cTn id="27"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animEffect transition="in" filter="fade">
                                      <p:cBhvr>
                                        <p:cTn id="33" dur="1000"/>
                                        <p:tgtEl>
                                          <p:spTgt spid="16">
                                            <p:txEl>
                                              <p:pRg st="3" end="3"/>
                                            </p:txEl>
                                          </p:spTgt>
                                        </p:tgtEl>
                                      </p:cBhvr>
                                    </p:animEffect>
                                    <p:anim calcmode="lin" valueType="num">
                                      <p:cBhvr>
                                        <p:cTn id="34"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1745</Words>
  <Application>Microsoft Macintosh PowerPoint</Application>
  <PresentationFormat>On-screen Show (16:9)</PresentationFormat>
  <Paragraphs>87</Paragraphs>
  <Slides>27</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Times New Roman</vt:lpstr>
      <vt:lpstr>Georgia</vt:lpstr>
      <vt:lpstr>Merriweather</vt:lpstr>
      <vt:lpstr>Muli</vt:lpstr>
      <vt:lpstr>Calibri</vt:lpstr>
      <vt:lpstr>Berkshire Swash</vt:lpstr>
      <vt:lpstr>Livvic</vt:lpstr>
      <vt:lpstr>Roboto</vt:lpstr>
      <vt:lpstr>Arial</vt:lpstr>
      <vt:lpstr>Nunito Light</vt:lpstr>
      <vt:lpstr>Writing History Thesis by Slidesgo</vt:lpstr>
      <vt:lpstr>TƯ TƯỞNG HỒ CHÍ MINH VỀ ĐOÀN KẾT DÂN TỘC</vt:lpstr>
      <vt:lpstr>PowerPoint Presentation</vt:lpstr>
      <vt:lpstr>TƯ TƯỞNG HỒ CHÍ MINH VỀ ĐOÀN KẾT DÂN TỘC</vt:lpstr>
      <vt:lpstr>Vai trò của đại đoàn kết dân tộc </vt:lpstr>
      <vt:lpstr>* Đại đoàn kết toàn dân tộc là vấn đề có ý nghĩa chiến lược, quyết định sự thành công của cách mạng.</vt:lpstr>
      <vt:lpstr>- Hồ Chí Minh</vt:lpstr>
      <vt:lpstr>* Đại đoàn kết toàn dân tộc là mục  tiêu, nhiệm vụ hàng đầu của Đảng, là nhu cầu khách quan của nhân dân.</vt:lpstr>
      <vt:lpstr>Lực lượng của khối đại đoàn kết dân tộc </vt:lpstr>
      <vt:lpstr>Chủ thể của khối đại đoàn kết toàn dân tộc </vt:lpstr>
      <vt:lpstr>Nền tảng của khối đại đoàn kết toàn dân tộc</vt:lpstr>
      <vt:lpstr>03</vt:lpstr>
      <vt:lpstr>Xây dựng khối đại đoàn kết toàn dân tộc phải lấy lợi ích chung làm điểm quy tụ, đồng thời tôn trọng các lợi ích khác biệt chính đáng.</vt:lpstr>
      <vt:lpstr>PowerPoint Presentation</vt:lpstr>
      <vt:lpstr>PowerPoint Presentation</vt:lpstr>
      <vt:lpstr>Xây dựng khối đại đoàn kết toàn dân tộc phải có lòng khoan dung, độ lượng với con người.</vt:lpstr>
      <vt:lpstr>Xây dựng khối đại đoàn kết toàn dân tộc phải có niềm tin vào nhân dân.</vt:lpstr>
      <vt:lpstr>PowerPoint Presentation</vt:lpstr>
      <vt:lpstr>PowerPoint Presentation</vt:lpstr>
      <vt:lpstr>Quá trình tìm đường cứu nước của Hồ Chí Minh cũng là quá trình tìm kiếm mô hình và cách thức tổ chức quần chúng nhân dân. Sau đó chủ tịch Hồ Chí Minh đã đưa quần chúng nhân dân vào các tổ chức yêu nước phù hợp với từng đối tượng. Trong đó, bao trùm nhất là Mặt trận dân tộc thống nhất - nơi qui tụ mọi tổ chức và cá nhân yêu nước.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TƯỞNG HỒ CHÍ MINH VỀ ĐOÀN KẾT DÂN TỘC</dc:title>
  <cp:lastModifiedBy>Tấn Thọ Huỳnh</cp:lastModifiedBy>
  <cp:revision>45</cp:revision>
  <dcterms:modified xsi:type="dcterms:W3CDTF">2023-06-30T05:29:19Z</dcterms:modified>
</cp:coreProperties>
</file>